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58EB9-4AA2-48B4-8BB3-96312FDF8B6D}" v="1123" dt="2024-11-07T19:02:33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tham Ravuri" userId="437a3c6424e478fc" providerId="LiveId" clId="{92258EB9-4AA2-48B4-8BB3-96312FDF8B6D}"/>
    <pc:docChg chg="undo redo custSel addSld modSld modMainMaster">
      <pc:chgData name="Gowtham Ravuri" userId="437a3c6424e478fc" providerId="LiveId" clId="{92258EB9-4AA2-48B4-8BB3-96312FDF8B6D}" dt="2024-11-08T03:51:36.598" v="3554" actId="20577"/>
      <pc:docMkLst>
        <pc:docMk/>
      </pc:docMkLst>
      <pc:sldChg chg="addSp delSp modSp mod setBg">
        <pc:chgData name="Gowtham Ravuri" userId="437a3c6424e478fc" providerId="LiveId" clId="{92258EB9-4AA2-48B4-8BB3-96312FDF8B6D}" dt="2024-11-07T16:06:20.217" v="1936"/>
        <pc:sldMkLst>
          <pc:docMk/>
          <pc:sldMk cId="0" sldId="256"/>
        </pc:sldMkLst>
        <pc:spChg chg="add mod">
          <ac:chgData name="Gowtham Ravuri" userId="437a3c6424e478fc" providerId="LiveId" clId="{92258EB9-4AA2-48B4-8BB3-96312FDF8B6D}" dt="2024-11-06T18:49:47.204" v="847" actId="1076"/>
          <ac:spMkLst>
            <pc:docMk/>
            <pc:sldMk cId="0" sldId="256"/>
            <ac:spMk id="2" creationId="{6B0BCF12-2F04-486E-CF23-EC71488395C3}"/>
          </ac:spMkLst>
        </pc:spChg>
        <pc:spChg chg="add mod">
          <ac:chgData name="Gowtham Ravuri" userId="437a3c6424e478fc" providerId="LiveId" clId="{92258EB9-4AA2-48B4-8BB3-96312FDF8B6D}" dt="2024-11-06T18:48:41.393" v="839" actId="12788"/>
          <ac:spMkLst>
            <pc:docMk/>
            <pc:sldMk cId="0" sldId="256"/>
            <ac:spMk id="4" creationId="{E8B81DFF-0F63-6ED3-D175-16CA2A8ABF47}"/>
          </ac:spMkLst>
        </pc:spChg>
        <pc:spChg chg="add mod">
          <ac:chgData name="Gowtham Ravuri" userId="437a3c6424e478fc" providerId="LiveId" clId="{92258EB9-4AA2-48B4-8BB3-96312FDF8B6D}" dt="2024-11-06T18:49:44.105" v="845" actId="14100"/>
          <ac:spMkLst>
            <pc:docMk/>
            <pc:sldMk cId="0" sldId="256"/>
            <ac:spMk id="5" creationId="{4F685709-3F3D-391E-7FED-01B56AAB6516}"/>
          </ac:spMkLst>
        </pc:spChg>
        <pc:spChg chg="mod">
          <ac:chgData name="Gowtham Ravuri" userId="437a3c6424e478fc" providerId="LiveId" clId="{92258EB9-4AA2-48B4-8BB3-96312FDF8B6D}" dt="2024-11-06T18:48:29.357" v="837" actId="12788"/>
          <ac:spMkLst>
            <pc:docMk/>
            <pc:sldMk cId="0" sldId="256"/>
            <ac:spMk id="55" creationId="{00000000-0000-0000-0000-000000000000}"/>
          </ac:spMkLst>
        </pc:spChg>
        <pc:spChg chg="del mod ord">
          <ac:chgData name="Gowtham Ravuri" userId="437a3c6424e478fc" providerId="LiveId" clId="{92258EB9-4AA2-48B4-8BB3-96312FDF8B6D}" dt="2024-11-06T18:02:50.345" v="86" actId="478"/>
          <ac:spMkLst>
            <pc:docMk/>
            <pc:sldMk cId="0" sldId="256"/>
            <ac:spMk id="57" creationId="{00000000-0000-0000-0000-000000000000}"/>
          </ac:spMkLst>
        </pc:spChg>
        <pc:picChg chg="mod">
          <ac:chgData name="Gowtham Ravuri" userId="437a3c6424e478fc" providerId="LiveId" clId="{92258EB9-4AA2-48B4-8BB3-96312FDF8B6D}" dt="2024-11-07T06:07:04.630" v="1656" actId="1076"/>
          <ac:picMkLst>
            <pc:docMk/>
            <pc:sldMk cId="0" sldId="256"/>
            <ac:picMk id="3" creationId="{26105C69-5E7C-4C2D-A204-301EBEF1FB68}"/>
          </ac:picMkLst>
        </pc:picChg>
      </pc:sldChg>
      <pc:sldChg chg="addSp delSp modSp mod setBg">
        <pc:chgData name="Gowtham Ravuri" userId="437a3c6424e478fc" providerId="LiveId" clId="{92258EB9-4AA2-48B4-8BB3-96312FDF8B6D}" dt="2024-11-07T16:06:20.217" v="1936"/>
        <pc:sldMkLst>
          <pc:docMk/>
          <pc:sldMk cId="327237780" sldId="264"/>
        </pc:sldMkLst>
        <pc:spChg chg="add mod">
          <ac:chgData name="Gowtham Ravuri" userId="437a3c6424e478fc" providerId="LiveId" clId="{92258EB9-4AA2-48B4-8BB3-96312FDF8B6D}" dt="2024-11-07T15:33:46.334" v="1889" actId="1076"/>
          <ac:spMkLst>
            <pc:docMk/>
            <pc:sldMk cId="327237780" sldId="264"/>
            <ac:spMk id="2" creationId="{E66D93F2-8270-11CA-2E34-A5F581FDCF83}"/>
          </ac:spMkLst>
        </pc:spChg>
        <pc:spChg chg="add mod">
          <ac:chgData name="Gowtham Ravuri" userId="437a3c6424e478fc" providerId="LiveId" clId="{92258EB9-4AA2-48B4-8BB3-96312FDF8B6D}" dt="2024-11-07T15:30:18.843" v="1856" actId="1076"/>
          <ac:spMkLst>
            <pc:docMk/>
            <pc:sldMk cId="327237780" sldId="264"/>
            <ac:spMk id="3" creationId="{AA690727-06F5-B5FE-3014-DBFD91D69AA9}"/>
          </ac:spMkLst>
        </pc:spChg>
        <pc:spChg chg="del">
          <ac:chgData name="Gowtham Ravuri" userId="437a3c6424e478fc" providerId="LiveId" clId="{92258EB9-4AA2-48B4-8BB3-96312FDF8B6D}" dt="2024-11-06T18:52:18.145" v="848" actId="478"/>
          <ac:spMkLst>
            <pc:docMk/>
            <pc:sldMk cId="327237780" sldId="264"/>
            <ac:spMk id="6" creationId="{E809CEE9-30AB-4BBF-B1E6-8CFBA92F1AA5}"/>
          </ac:spMkLst>
        </pc:spChg>
        <pc:picChg chg="add del mod">
          <ac:chgData name="Gowtham Ravuri" userId="437a3c6424e478fc" providerId="LiveId" clId="{92258EB9-4AA2-48B4-8BB3-96312FDF8B6D}" dt="2024-11-07T15:24:58.444" v="1661" actId="478"/>
          <ac:picMkLst>
            <pc:docMk/>
            <pc:sldMk cId="327237780" sldId="264"/>
            <ac:picMk id="4" creationId="{D93C50B2-63D5-353C-B2B8-735B1F62BFBF}"/>
          </ac:picMkLst>
        </pc:picChg>
      </pc:sldChg>
      <pc:sldChg chg="addSp delSp modSp mod setBg">
        <pc:chgData name="Gowtham Ravuri" userId="437a3c6424e478fc" providerId="LiveId" clId="{92258EB9-4AA2-48B4-8BB3-96312FDF8B6D}" dt="2024-11-07T17:38:58.920" v="2913" actId="1076"/>
        <pc:sldMkLst>
          <pc:docMk/>
          <pc:sldMk cId="4141831374" sldId="265"/>
        </pc:sldMkLst>
        <pc:spChg chg="mod">
          <ac:chgData name="Gowtham Ravuri" userId="437a3c6424e478fc" providerId="LiveId" clId="{92258EB9-4AA2-48B4-8BB3-96312FDF8B6D}" dt="2024-11-07T17:38:58.920" v="2913" actId="1076"/>
          <ac:spMkLst>
            <pc:docMk/>
            <pc:sldMk cId="4141831374" sldId="265"/>
            <ac:spMk id="2" creationId="{968093EB-D106-4ECC-9955-E0FC99A1913A}"/>
          </ac:spMkLst>
        </pc:spChg>
        <pc:spChg chg="add del mod">
          <ac:chgData name="Gowtham Ravuri" userId="437a3c6424e478fc" providerId="LiveId" clId="{92258EB9-4AA2-48B4-8BB3-96312FDF8B6D}" dt="2024-11-06T18:57:17.567" v="925" actId="478"/>
          <ac:spMkLst>
            <pc:docMk/>
            <pc:sldMk cId="4141831374" sldId="265"/>
            <ac:spMk id="4" creationId="{EEB5C8A2-ED69-B0CF-B059-7651FA38873A}"/>
          </ac:spMkLst>
        </pc:spChg>
        <pc:spChg chg="add del mod">
          <ac:chgData name="Gowtham Ravuri" userId="437a3c6424e478fc" providerId="LiveId" clId="{92258EB9-4AA2-48B4-8BB3-96312FDF8B6D}" dt="2024-11-06T18:57:17.567" v="925" actId="478"/>
          <ac:spMkLst>
            <pc:docMk/>
            <pc:sldMk cId="4141831374" sldId="265"/>
            <ac:spMk id="5" creationId="{D72D0E3F-2ABD-A0CD-9665-BD65722CF576}"/>
          </ac:spMkLst>
        </pc:spChg>
        <pc:spChg chg="add del mod">
          <ac:chgData name="Gowtham Ravuri" userId="437a3c6424e478fc" providerId="LiveId" clId="{92258EB9-4AA2-48B4-8BB3-96312FDF8B6D}" dt="2024-11-06T18:57:17.567" v="925" actId="478"/>
          <ac:spMkLst>
            <pc:docMk/>
            <pc:sldMk cId="4141831374" sldId="265"/>
            <ac:spMk id="6" creationId="{D4A39774-A23C-27E5-3779-493BA4ADAB0B}"/>
          </ac:spMkLst>
        </pc:spChg>
        <pc:spChg chg="add del mod">
          <ac:chgData name="Gowtham Ravuri" userId="437a3c6424e478fc" providerId="LiveId" clId="{92258EB9-4AA2-48B4-8BB3-96312FDF8B6D}" dt="2024-11-06T18:57:52.032" v="934"/>
          <ac:spMkLst>
            <pc:docMk/>
            <pc:sldMk cId="4141831374" sldId="265"/>
            <ac:spMk id="7" creationId="{5C15D136-5948-FD0B-97AE-DB4679C469FA}"/>
          </ac:spMkLst>
        </pc:spChg>
        <pc:spChg chg="add mod">
          <ac:chgData name="Gowtham Ravuri" userId="437a3c6424e478fc" providerId="LiveId" clId="{92258EB9-4AA2-48B4-8BB3-96312FDF8B6D}" dt="2024-11-07T15:38:57.622" v="1923" actId="1076"/>
          <ac:spMkLst>
            <pc:docMk/>
            <pc:sldMk cId="4141831374" sldId="265"/>
            <ac:spMk id="8" creationId="{45B13C09-4D8C-74F2-3389-BF796984D4E2}"/>
          </ac:spMkLst>
        </pc:spChg>
        <pc:spChg chg="add mod ord">
          <ac:chgData name="Gowtham Ravuri" userId="437a3c6424e478fc" providerId="LiveId" clId="{92258EB9-4AA2-48B4-8BB3-96312FDF8B6D}" dt="2024-11-07T15:37:39.231" v="1909" actId="2085"/>
          <ac:spMkLst>
            <pc:docMk/>
            <pc:sldMk cId="4141831374" sldId="265"/>
            <ac:spMk id="9" creationId="{F3FFD4EA-F727-8510-BCD1-DBEAF4A32229}"/>
          </ac:spMkLst>
        </pc:spChg>
      </pc:sldChg>
      <pc:sldChg chg="addSp delSp modSp mod setBg">
        <pc:chgData name="Gowtham Ravuri" userId="437a3c6424e478fc" providerId="LiveId" clId="{92258EB9-4AA2-48B4-8BB3-96312FDF8B6D}" dt="2024-11-07T16:18:21.532" v="1969" actId="478"/>
        <pc:sldMkLst>
          <pc:docMk/>
          <pc:sldMk cId="2551526194" sldId="266"/>
        </pc:sldMkLst>
        <pc:spChg chg="del mod">
          <ac:chgData name="Gowtham Ravuri" userId="437a3c6424e478fc" providerId="LiveId" clId="{92258EB9-4AA2-48B4-8BB3-96312FDF8B6D}" dt="2024-11-06T18:59:50.445" v="949" actId="478"/>
          <ac:spMkLst>
            <pc:docMk/>
            <pc:sldMk cId="2551526194" sldId="266"/>
            <ac:spMk id="3" creationId="{DAF63B76-423B-4D32-9305-384DE7BEBDB2}"/>
          </ac:spMkLst>
        </pc:spChg>
        <pc:spChg chg="add del mod">
          <ac:chgData name="Gowtham Ravuri" userId="437a3c6424e478fc" providerId="LiveId" clId="{92258EB9-4AA2-48B4-8BB3-96312FDF8B6D}" dt="2024-11-07T15:40:33.884" v="1925" actId="478"/>
          <ac:spMkLst>
            <pc:docMk/>
            <pc:sldMk cId="2551526194" sldId="266"/>
            <ac:spMk id="4" creationId="{843DD0B7-8FC2-0806-310A-D01C9AD28A14}"/>
          </ac:spMkLst>
        </pc:spChg>
        <pc:spChg chg="add del mod">
          <ac:chgData name="Gowtham Ravuri" userId="437a3c6424e478fc" providerId="LiveId" clId="{92258EB9-4AA2-48B4-8BB3-96312FDF8B6D}" dt="2024-11-07T16:18:21.532" v="1969" actId="478"/>
          <ac:spMkLst>
            <pc:docMk/>
            <pc:sldMk cId="2551526194" sldId="266"/>
            <ac:spMk id="5" creationId="{0BCFAC1C-6E98-C2B9-D63C-616A3AED503F}"/>
          </ac:spMkLst>
        </pc:spChg>
        <pc:spChg chg="add">
          <ac:chgData name="Gowtham Ravuri" userId="437a3c6424e478fc" providerId="LiveId" clId="{92258EB9-4AA2-48B4-8BB3-96312FDF8B6D}" dt="2024-11-06T19:00:54.991" v="976"/>
          <ac:spMkLst>
            <pc:docMk/>
            <pc:sldMk cId="2551526194" sldId="266"/>
            <ac:spMk id="6" creationId="{653577C2-86E9-F031-1D9C-E366E289E55F}"/>
          </ac:spMkLst>
        </pc:spChg>
        <pc:graphicFrameChg chg="add del mod modGraphic">
          <ac:chgData name="Gowtham Ravuri" userId="437a3c6424e478fc" providerId="LiveId" clId="{92258EB9-4AA2-48B4-8BB3-96312FDF8B6D}" dt="2024-11-07T15:45:24.814" v="1931" actId="478"/>
          <ac:graphicFrameMkLst>
            <pc:docMk/>
            <pc:sldMk cId="2551526194" sldId="266"/>
            <ac:graphicFrameMk id="9" creationId="{9451CF07-046F-3252-F128-E71F3323205F}"/>
          </ac:graphicFrameMkLst>
        </pc:graphicFrameChg>
        <pc:picChg chg="add del mod">
          <ac:chgData name="Gowtham Ravuri" userId="437a3c6424e478fc" providerId="LiveId" clId="{92258EB9-4AA2-48B4-8BB3-96312FDF8B6D}" dt="2024-11-07T16:04:09.766" v="1933" actId="478"/>
          <ac:picMkLst>
            <pc:docMk/>
            <pc:sldMk cId="2551526194" sldId="266"/>
            <ac:picMk id="11" creationId="{8796F591-94F7-93B0-125E-3F8617F628FE}"/>
          </ac:picMkLst>
        </pc:picChg>
        <pc:picChg chg="add mod">
          <ac:chgData name="Gowtham Ravuri" userId="437a3c6424e478fc" providerId="LiveId" clId="{92258EB9-4AA2-48B4-8BB3-96312FDF8B6D}" dt="2024-11-07T16:16:06.013" v="1941" actId="14100"/>
          <ac:picMkLst>
            <pc:docMk/>
            <pc:sldMk cId="2551526194" sldId="266"/>
            <ac:picMk id="13" creationId="{835D3B36-2175-9B9D-32A3-C58FC48A5959}"/>
          </ac:picMkLst>
        </pc:picChg>
      </pc:sldChg>
      <pc:sldChg chg="addSp delSp modSp mod">
        <pc:chgData name="Gowtham Ravuri" userId="437a3c6424e478fc" providerId="LiveId" clId="{92258EB9-4AA2-48B4-8BB3-96312FDF8B6D}" dt="2024-11-07T16:50:44.393" v="2095" actId="14100"/>
        <pc:sldMkLst>
          <pc:docMk/>
          <pc:sldMk cId="2614300722" sldId="267"/>
        </pc:sldMkLst>
        <pc:spChg chg="add del mod">
          <ac:chgData name="Gowtham Ravuri" userId="437a3c6424e478fc" providerId="LiveId" clId="{92258EB9-4AA2-48B4-8BB3-96312FDF8B6D}" dt="2024-11-07T03:59:05.167" v="1046"/>
          <ac:spMkLst>
            <pc:docMk/>
            <pc:sldMk cId="2614300722" sldId="267"/>
            <ac:spMk id="2" creationId="{456E58D9-DFD5-07CF-8D90-BEB8F496CB12}"/>
          </ac:spMkLst>
        </pc:spChg>
        <pc:spChg chg="del">
          <ac:chgData name="Gowtham Ravuri" userId="437a3c6424e478fc" providerId="LiveId" clId="{92258EB9-4AA2-48B4-8BB3-96312FDF8B6D}" dt="2024-11-07T03:58:56.795" v="1043" actId="478"/>
          <ac:spMkLst>
            <pc:docMk/>
            <pc:sldMk cId="2614300722" sldId="267"/>
            <ac:spMk id="3" creationId="{400A3562-F99E-404E-95FC-439A9814C59E}"/>
          </ac:spMkLst>
        </pc:spChg>
        <pc:spChg chg="add mod">
          <ac:chgData name="Gowtham Ravuri" userId="437a3c6424e478fc" providerId="LiveId" clId="{92258EB9-4AA2-48B4-8BB3-96312FDF8B6D}" dt="2024-11-07T16:50:44.393" v="2095" actId="14100"/>
          <ac:spMkLst>
            <pc:docMk/>
            <pc:sldMk cId="2614300722" sldId="267"/>
            <ac:spMk id="5" creationId="{4D107AAB-2ED4-3497-5863-8A53DE5D1CEE}"/>
          </ac:spMkLst>
        </pc:spChg>
        <pc:spChg chg="add del mod">
          <ac:chgData name="Gowtham Ravuri" userId="437a3c6424e478fc" providerId="LiveId" clId="{92258EB9-4AA2-48B4-8BB3-96312FDF8B6D}" dt="2024-11-07T04:58:41.317" v="1374" actId="478"/>
          <ac:spMkLst>
            <pc:docMk/>
            <pc:sldMk cId="2614300722" sldId="267"/>
            <ac:spMk id="6" creationId="{606F401C-3961-F236-1236-6641751E2634}"/>
          </ac:spMkLst>
        </pc:spChg>
        <pc:spChg chg="add">
          <ac:chgData name="Gowtham Ravuri" userId="437a3c6424e478fc" providerId="LiveId" clId="{92258EB9-4AA2-48B4-8BB3-96312FDF8B6D}" dt="2024-11-07T04:02:38.804" v="1076"/>
          <ac:spMkLst>
            <pc:docMk/>
            <pc:sldMk cId="2614300722" sldId="267"/>
            <ac:spMk id="7" creationId="{1A5A0367-56E8-1BC8-0E37-953E0CEA932F}"/>
          </ac:spMkLst>
        </pc:spChg>
        <pc:spChg chg="add mod">
          <ac:chgData name="Gowtham Ravuri" userId="437a3c6424e478fc" providerId="LiveId" clId="{92258EB9-4AA2-48B4-8BB3-96312FDF8B6D}" dt="2024-11-07T04:03:05.573" v="1084" actId="1076"/>
          <ac:spMkLst>
            <pc:docMk/>
            <pc:sldMk cId="2614300722" sldId="267"/>
            <ac:spMk id="8" creationId="{BB01AC5E-F226-10CC-B2B5-9E3FDE235D11}"/>
          </ac:spMkLst>
        </pc:spChg>
        <pc:spChg chg="add">
          <ac:chgData name="Gowtham Ravuri" userId="437a3c6424e478fc" providerId="LiveId" clId="{92258EB9-4AA2-48B4-8BB3-96312FDF8B6D}" dt="2024-11-07T04:21:38.744" v="1116"/>
          <ac:spMkLst>
            <pc:docMk/>
            <pc:sldMk cId="2614300722" sldId="267"/>
            <ac:spMk id="9" creationId="{5CE1015E-325C-9484-3FC1-0DD487120D93}"/>
          </ac:spMkLst>
        </pc:spChg>
        <pc:spChg chg="add del mod">
          <ac:chgData name="Gowtham Ravuri" userId="437a3c6424e478fc" providerId="LiveId" clId="{92258EB9-4AA2-48B4-8BB3-96312FDF8B6D}" dt="2024-11-07T16:33:12.241" v="2046" actId="14100"/>
          <ac:spMkLst>
            <pc:docMk/>
            <pc:sldMk cId="2614300722" sldId="267"/>
            <ac:spMk id="10" creationId="{42187FD0-D923-7A9B-A51B-92D728DD4E36}"/>
          </ac:spMkLst>
        </pc:spChg>
        <pc:spChg chg="add mod">
          <ac:chgData name="Gowtham Ravuri" userId="437a3c6424e478fc" providerId="LiveId" clId="{92258EB9-4AA2-48B4-8BB3-96312FDF8B6D}" dt="2024-11-07T16:50:20.412" v="2093" actId="1076"/>
          <ac:spMkLst>
            <pc:docMk/>
            <pc:sldMk cId="2614300722" sldId="267"/>
            <ac:spMk id="11" creationId="{043997F3-29B5-6847-67B9-EB76FB50811E}"/>
          </ac:spMkLst>
        </pc:spChg>
        <pc:spChg chg="add mod">
          <ac:chgData name="Gowtham Ravuri" userId="437a3c6424e478fc" providerId="LiveId" clId="{92258EB9-4AA2-48B4-8BB3-96312FDF8B6D}" dt="2024-11-07T16:43:48.065" v="2091" actId="14100"/>
          <ac:spMkLst>
            <pc:docMk/>
            <pc:sldMk cId="2614300722" sldId="267"/>
            <ac:spMk id="12" creationId="{132E1F72-064D-63B9-226B-BE6D30ECFD35}"/>
          </ac:spMkLst>
        </pc:spChg>
        <pc:spChg chg="add mod">
          <ac:chgData name="Gowtham Ravuri" userId="437a3c6424e478fc" providerId="LiveId" clId="{92258EB9-4AA2-48B4-8BB3-96312FDF8B6D}" dt="2024-11-07T16:43:27.170" v="2090" actId="14100"/>
          <ac:spMkLst>
            <pc:docMk/>
            <pc:sldMk cId="2614300722" sldId="267"/>
            <ac:spMk id="13" creationId="{1265F4F2-FBB9-39AE-2D98-4C1D05DAC5C7}"/>
          </ac:spMkLst>
        </pc:spChg>
        <pc:picChg chg="add mod">
          <ac:chgData name="Gowtham Ravuri" userId="437a3c6424e478fc" providerId="LiveId" clId="{92258EB9-4AA2-48B4-8BB3-96312FDF8B6D}" dt="2024-11-07T16:39:54.305" v="2079" actId="1076"/>
          <ac:picMkLst>
            <pc:docMk/>
            <pc:sldMk cId="2614300722" sldId="267"/>
            <ac:picMk id="15" creationId="{7BD43ED6-C52A-7E52-6C10-6D21F50A0DE7}"/>
          </ac:picMkLst>
        </pc:picChg>
        <pc:picChg chg="add mod">
          <ac:chgData name="Gowtham Ravuri" userId="437a3c6424e478fc" providerId="LiveId" clId="{92258EB9-4AA2-48B4-8BB3-96312FDF8B6D}" dt="2024-11-07T16:40:00.120" v="2080" actId="1076"/>
          <ac:picMkLst>
            <pc:docMk/>
            <pc:sldMk cId="2614300722" sldId="267"/>
            <ac:picMk id="17" creationId="{DAA6BFBB-5CD3-6FC5-818B-AFA7BC79D8CF}"/>
          </ac:picMkLst>
        </pc:picChg>
        <pc:picChg chg="add mod">
          <ac:chgData name="Gowtham Ravuri" userId="437a3c6424e478fc" providerId="LiveId" clId="{92258EB9-4AA2-48B4-8BB3-96312FDF8B6D}" dt="2024-11-07T16:37:40.245" v="2068" actId="1076"/>
          <ac:picMkLst>
            <pc:docMk/>
            <pc:sldMk cId="2614300722" sldId="267"/>
            <ac:picMk id="19" creationId="{3D1987A4-12DD-FF5C-29B6-54043A51467A}"/>
          </ac:picMkLst>
        </pc:picChg>
        <pc:picChg chg="add mod">
          <ac:chgData name="Gowtham Ravuri" userId="437a3c6424e478fc" providerId="LiveId" clId="{92258EB9-4AA2-48B4-8BB3-96312FDF8B6D}" dt="2024-11-07T16:42:36.132" v="2088" actId="1076"/>
          <ac:picMkLst>
            <pc:docMk/>
            <pc:sldMk cId="2614300722" sldId="267"/>
            <ac:picMk id="21" creationId="{AEB58B91-83A8-1FBB-6D36-14B350152AC1}"/>
          </ac:picMkLst>
        </pc:picChg>
      </pc:sldChg>
      <pc:sldChg chg="addSp delSp modSp add mod setBg">
        <pc:chgData name="Gowtham Ravuri" userId="437a3c6424e478fc" providerId="LiveId" clId="{92258EB9-4AA2-48B4-8BB3-96312FDF8B6D}" dt="2024-11-07T17:38:27.686" v="2908" actId="403"/>
        <pc:sldMkLst>
          <pc:docMk/>
          <pc:sldMk cId="1289022213" sldId="268"/>
        </pc:sldMkLst>
        <pc:spChg chg="add del">
          <ac:chgData name="Gowtham Ravuri" userId="437a3c6424e478fc" providerId="LiveId" clId="{92258EB9-4AA2-48B4-8BB3-96312FDF8B6D}" dt="2024-11-07T04:27:25.026" v="1186" actId="478"/>
          <ac:spMkLst>
            <pc:docMk/>
            <pc:sldMk cId="1289022213" sldId="268"/>
            <ac:spMk id="2" creationId="{652E0C2F-80DF-0D64-B291-C238B6911416}"/>
          </ac:spMkLst>
        </pc:spChg>
        <pc:spChg chg="add">
          <ac:chgData name="Gowtham Ravuri" userId="437a3c6424e478fc" providerId="LiveId" clId="{92258EB9-4AA2-48B4-8BB3-96312FDF8B6D}" dt="2024-11-07T04:27:32.761" v="1187"/>
          <ac:spMkLst>
            <pc:docMk/>
            <pc:sldMk cId="1289022213" sldId="268"/>
            <ac:spMk id="3" creationId="{E8151177-85E6-8B41-F74A-36CC56444C89}"/>
          </ac:spMkLst>
        </pc:spChg>
        <pc:spChg chg="mod">
          <ac:chgData name="Gowtham Ravuri" userId="437a3c6424e478fc" providerId="LiveId" clId="{92258EB9-4AA2-48B4-8BB3-96312FDF8B6D}" dt="2024-11-07T17:38:27.686" v="2908" actId="403"/>
          <ac:spMkLst>
            <pc:docMk/>
            <pc:sldMk cId="1289022213" sldId="268"/>
            <ac:spMk id="5" creationId="{CBA8EB47-CD25-96F6-A090-BCD3313073F7}"/>
          </ac:spMkLst>
        </pc:spChg>
        <pc:spChg chg="del">
          <ac:chgData name="Gowtham Ravuri" userId="437a3c6424e478fc" providerId="LiveId" clId="{92258EB9-4AA2-48B4-8BB3-96312FDF8B6D}" dt="2024-11-07T04:58:53.006" v="1375" actId="478"/>
          <ac:spMkLst>
            <pc:docMk/>
            <pc:sldMk cId="1289022213" sldId="268"/>
            <ac:spMk id="6" creationId="{E8AFD5E1-D8A8-9C7C-1E7E-C709A0B41097}"/>
          </ac:spMkLst>
        </pc:spChg>
        <pc:spChg chg="add del mod">
          <ac:chgData name="Gowtham Ravuri" userId="437a3c6424e478fc" providerId="LiveId" clId="{92258EB9-4AA2-48B4-8BB3-96312FDF8B6D}" dt="2024-11-07T17:10:35.148" v="2585" actId="478"/>
          <ac:spMkLst>
            <pc:docMk/>
            <pc:sldMk cId="1289022213" sldId="268"/>
            <ac:spMk id="7" creationId="{08BA6BC1-B792-1161-C1C5-DBC04B50EDBE}"/>
          </ac:spMkLst>
        </pc:spChg>
        <pc:spChg chg="add">
          <ac:chgData name="Gowtham Ravuri" userId="437a3c6424e478fc" providerId="LiveId" clId="{92258EB9-4AA2-48B4-8BB3-96312FDF8B6D}" dt="2024-11-07T04:27:52.270" v="1190"/>
          <ac:spMkLst>
            <pc:docMk/>
            <pc:sldMk cId="1289022213" sldId="268"/>
            <ac:spMk id="8" creationId="{C0040879-F10B-02F0-9223-7D8A994B79A0}"/>
          </ac:spMkLst>
        </pc:spChg>
        <pc:spChg chg="add mod">
          <ac:chgData name="Gowtham Ravuri" userId="437a3c6424e478fc" providerId="LiveId" clId="{92258EB9-4AA2-48B4-8BB3-96312FDF8B6D}" dt="2024-11-07T17:02:31.490" v="2201" actId="164"/>
          <ac:spMkLst>
            <pc:docMk/>
            <pc:sldMk cId="1289022213" sldId="268"/>
            <ac:spMk id="9" creationId="{0DBF90B8-AE7A-A2CD-4534-2286C78621E5}"/>
          </ac:spMkLst>
        </pc:spChg>
        <pc:spChg chg="del mod">
          <ac:chgData name="Gowtham Ravuri" userId="437a3c6424e478fc" providerId="LiveId" clId="{92258EB9-4AA2-48B4-8BB3-96312FDF8B6D}" dt="2024-11-07T04:27:25.026" v="1186" actId="478"/>
          <ac:spMkLst>
            <pc:docMk/>
            <pc:sldMk cId="1289022213" sldId="268"/>
            <ac:spMk id="10" creationId="{13424498-631E-CB2B-41FC-48FBDAE5B61D}"/>
          </ac:spMkLst>
        </pc:spChg>
        <pc:spChg chg="add mod">
          <ac:chgData name="Gowtham Ravuri" userId="437a3c6424e478fc" providerId="LiveId" clId="{92258EB9-4AA2-48B4-8BB3-96312FDF8B6D}" dt="2024-11-07T17:02:31.490" v="2201" actId="164"/>
          <ac:spMkLst>
            <pc:docMk/>
            <pc:sldMk cId="1289022213" sldId="268"/>
            <ac:spMk id="11" creationId="{1AC1060C-AB43-F3E9-FEFB-43075743349F}"/>
          </ac:spMkLst>
        </pc:spChg>
        <pc:spChg chg="add mod">
          <ac:chgData name="Gowtham Ravuri" userId="437a3c6424e478fc" providerId="LiveId" clId="{92258EB9-4AA2-48B4-8BB3-96312FDF8B6D}" dt="2024-11-07T17:08:36.793" v="2445" actId="1076"/>
          <ac:spMkLst>
            <pc:docMk/>
            <pc:sldMk cId="1289022213" sldId="268"/>
            <ac:spMk id="14" creationId="{E979B96D-9DFC-4C6E-B673-650533BF7B5D}"/>
          </ac:spMkLst>
        </pc:spChg>
        <pc:spChg chg="mod">
          <ac:chgData name="Gowtham Ravuri" userId="437a3c6424e478fc" providerId="LiveId" clId="{92258EB9-4AA2-48B4-8BB3-96312FDF8B6D}" dt="2024-11-07T17:03:23.321" v="2209"/>
          <ac:spMkLst>
            <pc:docMk/>
            <pc:sldMk cId="1289022213" sldId="268"/>
            <ac:spMk id="20" creationId="{C40ED0ED-3FF6-8F18-B213-A1B769736E23}"/>
          </ac:spMkLst>
        </pc:spChg>
        <pc:spChg chg="add del mod">
          <ac:chgData name="Gowtham Ravuri" userId="437a3c6424e478fc" providerId="LiveId" clId="{92258EB9-4AA2-48B4-8BB3-96312FDF8B6D}" dt="2024-11-07T17:04:44.125" v="2260" actId="20577"/>
          <ac:spMkLst>
            <pc:docMk/>
            <pc:sldMk cId="1289022213" sldId="268"/>
            <ac:spMk id="21" creationId="{612B3C3F-7F64-67BE-B2AC-ABC2098D7209}"/>
          </ac:spMkLst>
        </pc:spChg>
        <pc:spChg chg="mod">
          <ac:chgData name="Gowtham Ravuri" userId="437a3c6424e478fc" providerId="LiveId" clId="{92258EB9-4AA2-48B4-8BB3-96312FDF8B6D}" dt="2024-11-07T17:08:43.182" v="2446" actId="1076"/>
          <ac:spMkLst>
            <pc:docMk/>
            <pc:sldMk cId="1289022213" sldId="268"/>
            <ac:spMk id="22" creationId="{DAB89056-0831-571B-036C-01FF56D74748}"/>
          </ac:spMkLst>
        </pc:spChg>
        <pc:spChg chg="mod">
          <ac:chgData name="Gowtham Ravuri" userId="437a3c6424e478fc" providerId="LiveId" clId="{92258EB9-4AA2-48B4-8BB3-96312FDF8B6D}" dt="2024-11-07T17:03:32.176" v="2211"/>
          <ac:spMkLst>
            <pc:docMk/>
            <pc:sldMk cId="1289022213" sldId="268"/>
            <ac:spMk id="26" creationId="{36F34B71-E6AF-E098-7D1A-63FEE0F81EFE}"/>
          </ac:spMkLst>
        </pc:spChg>
        <pc:spChg chg="mod">
          <ac:chgData name="Gowtham Ravuri" userId="437a3c6424e478fc" providerId="LiveId" clId="{92258EB9-4AA2-48B4-8BB3-96312FDF8B6D}" dt="2024-11-07T17:06:09.322" v="2380" actId="20577"/>
          <ac:spMkLst>
            <pc:docMk/>
            <pc:sldMk cId="1289022213" sldId="268"/>
            <ac:spMk id="27" creationId="{381DC900-6F53-C8FD-2C48-F4CC80127F70}"/>
          </ac:spMkLst>
        </pc:spChg>
        <pc:spChg chg="mod">
          <ac:chgData name="Gowtham Ravuri" userId="437a3c6424e478fc" providerId="LiveId" clId="{92258EB9-4AA2-48B4-8BB3-96312FDF8B6D}" dt="2024-11-07T17:10:18.585" v="2584" actId="1076"/>
          <ac:spMkLst>
            <pc:docMk/>
            <pc:sldMk cId="1289022213" sldId="268"/>
            <ac:spMk id="28" creationId="{F07BB827-A2A9-1208-8061-74E138764A43}"/>
          </ac:spMkLst>
        </pc:spChg>
        <pc:spChg chg="mod">
          <ac:chgData name="Gowtham Ravuri" userId="437a3c6424e478fc" providerId="LiveId" clId="{92258EB9-4AA2-48B4-8BB3-96312FDF8B6D}" dt="2024-11-07T17:03:39.276" v="2213"/>
          <ac:spMkLst>
            <pc:docMk/>
            <pc:sldMk cId="1289022213" sldId="268"/>
            <ac:spMk id="32" creationId="{EBAFADE1-363C-0799-4F0B-E36897BAA3E3}"/>
          </ac:spMkLst>
        </pc:spChg>
        <pc:spChg chg="mod">
          <ac:chgData name="Gowtham Ravuri" userId="437a3c6424e478fc" providerId="LiveId" clId="{92258EB9-4AA2-48B4-8BB3-96312FDF8B6D}" dt="2024-11-07T17:09:10.409" v="2485" actId="20577"/>
          <ac:spMkLst>
            <pc:docMk/>
            <pc:sldMk cId="1289022213" sldId="268"/>
            <ac:spMk id="33" creationId="{68394C24-F5C6-4CF2-D964-E24C64E63469}"/>
          </ac:spMkLst>
        </pc:spChg>
        <pc:spChg chg="mod">
          <ac:chgData name="Gowtham Ravuri" userId="437a3c6424e478fc" providerId="LiveId" clId="{92258EB9-4AA2-48B4-8BB3-96312FDF8B6D}" dt="2024-11-07T17:10:14.351" v="2583" actId="1076"/>
          <ac:spMkLst>
            <pc:docMk/>
            <pc:sldMk cId="1289022213" sldId="268"/>
            <ac:spMk id="34" creationId="{B1877DE8-BA4B-CC8E-67FA-8BC493EB9742}"/>
          </ac:spMkLst>
        </pc:spChg>
        <pc:grpChg chg="add mod">
          <ac:chgData name="Gowtham Ravuri" userId="437a3c6424e478fc" providerId="LiveId" clId="{92258EB9-4AA2-48B4-8BB3-96312FDF8B6D}" dt="2024-11-07T17:03:03.752" v="2206" actId="164"/>
          <ac:grpSpMkLst>
            <pc:docMk/>
            <pc:sldMk cId="1289022213" sldId="268"/>
            <ac:grpSpMk id="15" creationId="{BEE06B3F-81B3-23E0-07C2-70E94DD8521A}"/>
          </ac:grpSpMkLst>
        </pc:grpChg>
        <pc:grpChg chg="add mod">
          <ac:chgData name="Gowtham Ravuri" userId="437a3c6424e478fc" providerId="LiveId" clId="{92258EB9-4AA2-48B4-8BB3-96312FDF8B6D}" dt="2024-11-07T17:03:15.234" v="2208" actId="14100"/>
          <ac:grpSpMkLst>
            <pc:docMk/>
            <pc:sldMk cId="1289022213" sldId="268"/>
            <ac:grpSpMk id="16" creationId="{CA99CD8A-EAF9-EC9A-15AC-6E7F94286EB1}"/>
          </ac:grpSpMkLst>
        </pc:grpChg>
        <pc:grpChg chg="add mod">
          <ac:chgData name="Gowtham Ravuri" userId="437a3c6424e478fc" providerId="LiveId" clId="{92258EB9-4AA2-48B4-8BB3-96312FDF8B6D}" dt="2024-11-07T17:10:45.116" v="2587" actId="1076"/>
          <ac:grpSpMkLst>
            <pc:docMk/>
            <pc:sldMk cId="1289022213" sldId="268"/>
            <ac:grpSpMk id="17" creationId="{E6604768-BCAD-6B6E-AD03-C08E02BC715C}"/>
          </ac:grpSpMkLst>
        </pc:grpChg>
        <pc:grpChg chg="mod">
          <ac:chgData name="Gowtham Ravuri" userId="437a3c6424e478fc" providerId="LiveId" clId="{92258EB9-4AA2-48B4-8BB3-96312FDF8B6D}" dt="2024-11-07T17:03:23.321" v="2209"/>
          <ac:grpSpMkLst>
            <pc:docMk/>
            <pc:sldMk cId="1289022213" sldId="268"/>
            <ac:grpSpMk id="18" creationId="{7857C52B-B99B-9F90-D0D4-8D49A4EA2323}"/>
          </ac:grpSpMkLst>
        </pc:grpChg>
        <pc:grpChg chg="add mod">
          <ac:chgData name="Gowtham Ravuri" userId="437a3c6424e478fc" providerId="LiveId" clId="{92258EB9-4AA2-48B4-8BB3-96312FDF8B6D}" dt="2024-11-07T17:07:06.837" v="2433" actId="1076"/>
          <ac:grpSpMkLst>
            <pc:docMk/>
            <pc:sldMk cId="1289022213" sldId="268"/>
            <ac:grpSpMk id="23" creationId="{B6BFBAA3-18EA-C7DC-EECD-3053F1898049}"/>
          </ac:grpSpMkLst>
        </pc:grpChg>
        <pc:grpChg chg="mod">
          <ac:chgData name="Gowtham Ravuri" userId="437a3c6424e478fc" providerId="LiveId" clId="{92258EB9-4AA2-48B4-8BB3-96312FDF8B6D}" dt="2024-11-07T17:03:32.176" v="2211"/>
          <ac:grpSpMkLst>
            <pc:docMk/>
            <pc:sldMk cId="1289022213" sldId="268"/>
            <ac:grpSpMk id="24" creationId="{99AFF21C-1080-630A-2804-305572AD32E0}"/>
          </ac:grpSpMkLst>
        </pc:grpChg>
        <pc:grpChg chg="add mod">
          <ac:chgData name="Gowtham Ravuri" userId="437a3c6424e478fc" providerId="LiveId" clId="{92258EB9-4AA2-48B4-8BB3-96312FDF8B6D}" dt="2024-11-07T17:10:52.991" v="2588" actId="1076"/>
          <ac:grpSpMkLst>
            <pc:docMk/>
            <pc:sldMk cId="1289022213" sldId="268"/>
            <ac:grpSpMk id="29" creationId="{FE0FF01A-3F45-6AC2-FA20-D887020910B4}"/>
          </ac:grpSpMkLst>
        </pc:grpChg>
        <pc:grpChg chg="mod">
          <ac:chgData name="Gowtham Ravuri" userId="437a3c6424e478fc" providerId="LiveId" clId="{92258EB9-4AA2-48B4-8BB3-96312FDF8B6D}" dt="2024-11-07T17:03:39.276" v="2213"/>
          <ac:grpSpMkLst>
            <pc:docMk/>
            <pc:sldMk cId="1289022213" sldId="268"/>
            <ac:grpSpMk id="30" creationId="{48B6771D-A834-C529-AB3D-1822F9D27A59}"/>
          </ac:grpSpMkLst>
        </pc:grpChg>
        <pc:picChg chg="add mod ord">
          <ac:chgData name="Gowtham Ravuri" userId="437a3c6424e478fc" providerId="LiveId" clId="{92258EB9-4AA2-48B4-8BB3-96312FDF8B6D}" dt="2024-11-07T17:03:03.752" v="2206" actId="164"/>
          <ac:picMkLst>
            <pc:docMk/>
            <pc:sldMk cId="1289022213" sldId="268"/>
            <ac:picMk id="13" creationId="{8662A4C8-5C98-0E94-6A2E-3C99C7E389C1}"/>
          </ac:picMkLst>
        </pc:picChg>
        <pc:picChg chg="mod">
          <ac:chgData name="Gowtham Ravuri" userId="437a3c6424e478fc" providerId="LiveId" clId="{92258EB9-4AA2-48B4-8BB3-96312FDF8B6D}" dt="2024-11-07T17:03:23.321" v="2209"/>
          <ac:picMkLst>
            <pc:docMk/>
            <pc:sldMk cId="1289022213" sldId="268"/>
            <ac:picMk id="19" creationId="{6C8503C7-1522-6220-AAED-A877DC45F1F8}"/>
          </ac:picMkLst>
        </pc:picChg>
        <pc:picChg chg="mod">
          <ac:chgData name="Gowtham Ravuri" userId="437a3c6424e478fc" providerId="LiveId" clId="{92258EB9-4AA2-48B4-8BB3-96312FDF8B6D}" dt="2024-11-07T17:03:32.176" v="2211"/>
          <ac:picMkLst>
            <pc:docMk/>
            <pc:sldMk cId="1289022213" sldId="268"/>
            <ac:picMk id="25" creationId="{6AE05BC7-5D77-131F-8DB1-FC49B9BECF59}"/>
          </ac:picMkLst>
        </pc:picChg>
        <pc:picChg chg="mod">
          <ac:chgData name="Gowtham Ravuri" userId="437a3c6424e478fc" providerId="LiveId" clId="{92258EB9-4AA2-48B4-8BB3-96312FDF8B6D}" dt="2024-11-07T17:03:39.276" v="2213"/>
          <ac:picMkLst>
            <pc:docMk/>
            <pc:sldMk cId="1289022213" sldId="268"/>
            <ac:picMk id="31" creationId="{75358170-2636-66CA-54B2-296879E461FF}"/>
          </ac:picMkLst>
        </pc:picChg>
      </pc:sldChg>
      <pc:sldChg chg="addSp delSp modSp add mod">
        <pc:chgData name="Gowtham Ravuri" userId="437a3c6424e478fc" providerId="LiveId" clId="{92258EB9-4AA2-48B4-8BB3-96312FDF8B6D}" dt="2024-11-07T17:38:17.401" v="2906" actId="1076"/>
        <pc:sldMkLst>
          <pc:docMk/>
          <pc:sldMk cId="3646482266" sldId="269"/>
        </pc:sldMkLst>
        <pc:spChg chg="mod">
          <ac:chgData name="Gowtham Ravuri" userId="437a3c6424e478fc" providerId="LiveId" clId="{92258EB9-4AA2-48B4-8BB3-96312FDF8B6D}" dt="2024-11-07T17:38:17.401" v="2906" actId="1076"/>
          <ac:spMkLst>
            <pc:docMk/>
            <pc:sldMk cId="3646482266" sldId="269"/>
            <ac:spMk id="5" creationId="{3B32B908-596E-2443-4A68-3DAF204690E8}"/>
          </ac:spMkLst>
        </pc:spChg>
        <pc:spChg chg="del mod">
          <ac:chgData name="Gowtham Ravuri" userId="437a3c6424e478fc" providerId="LiveId" clId="{92258EB9-4AA2-48B4-8BB3-96312FDF8B6D}" dt="2024-11-07T04:58:28.278" v="1371" actId="478"/>
          <ac:spMkLst>
            <pc:docMk/>
            <pc:sldMk cId="3646482266" sldId="269"/>
            <ac:spMk id="6" creationId="{AD44B923-9C8A-93EC-BB93-68D283311B54}"/>
          </ac:spMkLst>
        </pc:spChg>
        <pc:spChg chg="del mod">
          <ac:chgData name="Gowtham Ravuri" userId="437a3c6424e478fc" providerId="LiveId" clId="{92258EB9-4AA2-48B4-8BB3-96312FDF8B6D}" dt="2024-11-07T17:32:26.537" v="2877" actId="478"/>
          <ac:spMkLst>
            <pc:docMk/>
            <pc:sldMk cId="3646482266" sldId="269"/>
            <ac:spMk id="7" creationId="{B2B63FF6-5348-FD1E-1F70-547B8821F57F}"/>
          </ac:spMkLst>
        </pc:spChg>
        <pc:spChg chg="add mod">
          <ac:chgData name="Gowtham Ravuri" userId="437a3c6424e478fc" providerId="LiveId" clId="{92258EB9-4AA2-48B4-8BB3-96312FDF8B6D}" dt="2024-11-07T17:30:03.567" v="2863" actId="1076"/>
          <ac:spMkLst>
            <pc:docMk/>
            <pc:sldMk cId="3646482266" sldId="269"/>
            <ac:spMk id="10" creationId="{70590A66-35FA-8E54-8A73-8A7E0746C3B7}"/>
          </ac:spMkLst>
        </pc:spChg>
        <pc:spChg chg="add mod">
          <ac:chgData name="Gowtham Ravuri" userId="437a3c6424e478fc" providerId="LiveId" clId="{92258EB9-4AA2-48B4-8BB3-96312FDF8B6D}" dt="2024-11-07T17:30:11.653" v="2865" actId="1076"/>
          <ac:spMkLst>
            <pc:docMk/>
            <pc:sldMk cId="3646482266" sldId="269"/>
            <ac:spMk id="11" creationId="{7CEF4778-6021-2D4A-3FF3-8FA4A268A7A4}"/>
          </ac:spMkLst>
        </pc:spChg>
        <pc:spChg chg="add mod">
          <ac:chgData name="Gowtham Ravuri" userId="437a3c6424e478fc" providerId="LiveId" clId="{92258EB9-4AA2-48B4-8BB3-96312FDF8B6D}" dt="2024-11-07T17:30:34.175" v="2869" actId="1076"/>
          <ac:spMkLst>
            <pc:docMk/>
            <pc:sldMk cId="3646482266" sldId="269"/>
            <ac:spMk id="13" creationId="{32FA8021-97DC-BDA9-A9E4-2C20A0E23219}"/>
          </ac:spMkLst>
        </pc:spChg>
        <pc:spChg chg="add mod">
          <ac:chgData name="Gowtham Ravuri" userId="437a3c6424e478fc" providerId="LiveId" clId="{92258EB9-4AA2-48B4-8BB3-96312FDF8B6D}" dt="2024-11-07T17:30:28.957" v="2868" actId="1076"/>
          <ac:spMkLst>
            <pc:docMk/>
            <pc:sldMk cId="3646482266" sldId="269"/>
            <ac:spMk id="14" creationId="{F8EADFEF-8024-A313-4170-FEADBEB1D02B}"/>
          </ac:spMkLst>
        </pc:spChg>
        <pc:spChg chg="add mod">
          <ac:chgData name="Gowtham Ravuri" userId="437a3c6424e478fc" providerId="LiveId" clId="{92258EB9-4AA2-48B4-8BB3-96312FDF8B6D}" dt="2024-11-07T17:32:32.914" v="2878" actId="313"/>
          <ac:spMkLst>
            <pc:docMk/>
            <pc:sldMk cId="3646482266" sldId="269"/>
            <ac:spMk id="19" creationId="{0D3209B2-25C7-3D24-D843-22477EAC62B4}"/>
          </ac:spMkLst>
        </pc:spChg>
        <pc:spChg chg="add mod">
          <ac:chgData name="Gowtham Ravuri" userId="437a3c6424e478fc" providerId="LiveId" clId="{92258EB9-4AA2-48B4-8BB3-96312FDF8B6D}" dt="2024-11-07T17:31:11.251" v="2872" actId="1076"/>
          <ac:spMkLst>
            <pc:docMk/>
            <pc:sldMk cId="3646482266" sldId="269"/>
            <ac:spMk id="20" creationId="{B32BB0A3-E250-CEBD-62C7-8FF64C29A75A}"/>
          </ac:spMkLst>
        </pc:spChg>
        <pc:spChg chg="add mod">
          <ac:chgData name="Gowtham Ravuri" userId="437a3c6424e478fc" providerId="LiveId" clId="{92258EB9-4AA2-48B4-8BB3-96312FDF8B6D}" dt="2024-11-07T17:31:25.863" v="2874" actId="1076"/>
          <ac:spMkLst>
            <pc:docMk/>
            <pc:sldMk cId="3646482266" sldId="269"/>
            <ac:spMk id="21" creationId="{AD344946-D43B-35E8-7EC3-7953C5601A20}"/>
          </ac:spMkLst>
        </pc:spChg>
        <pc:spChg chg="add mod">
          <ac:chgData name="Gowtham Ravuri" userId="437a3c6424e478fc" providerId="LiveId" clId="{92258EB9-4AA2-48B4-8BB3-96312FDF8B6D}" dt="2024-11-07T17:31:30.051" v="2875" actId="1076"/>
          <ac:spMkLst>
            <pc:docMk/>
            <pc:sldMk cId="3646482266" sldId="269"/>
            <ac:spMk id="22" creationId="{D08CCAE4-E1F1-F2AB-A852-618DCC3007E1}"/>
          </ac:spMkLst>
        </pc:spChg>
        <pc:graphicFrameChg chg="add del modGraphic">
          <ac:chgData name="Gowtham Ravuri" userId="437a3c6424e478fc" providerId="LiveId" clId="{92258EB9-4AA2-48B4-8BB3-96312FDF8B6D}" dt="2024-11-07T04:58:33.565" v="1373" actId="27309"/>
          <ac:graphicFrameMkLst>
            <pc:docMk/>
            <pc:sldMk cId="3646482266" sldId="269"/>
            <ac:graphicFrameMk id="3" creationId="{A7E3674C-E5D9-6F0A-4FE9-2CDFD5A299DA}"/>
          </ac:graphicFrameMkLst>
        </pc:graphicFrameChg>
        <pc:cxnChg chg="add mod">
          <ac:chgData name="Gowtham Ravuri" userId="437a3c6424e478fc" providerId="LiveId" clId="{92258EB9-4AA2-48B4-8BB3-96312FDF8B6D}" dt="2024-11-07T17:30:17.991" v="2866" actId="1076"/>
          <ac:cxnSpMkLst>
            <pc:docMk/>
            <pc:sldMk cId="3646482266" sldId="269"/>
            <ac:cxnSpMk id="9" creationId="{DB99F956-FF17-DCCE-42FA-C1C0411A9520}"/>
          </ac:cxnSpMkLst>
        </pc:cxnChg>
        <pc:cxnChg chg="add del">
          <ac:chgData name="Gowtham Ravuri" userId="437a3c6424e478fc" providerId="LiveId" clId="{92258EB9-4AA2-48B4-8BB3-96312FDF8B6D}" dt="2024-11-07T17:23:02.196" v="2726" actId="478"/>
          <ac:cxnSpMkLst>
            <pc:docMk/>
            <pc:sldMk cId="3646482266" sldId="269"/>
            <ac:cxnSpMk id="16" creationId="{9D41F82C-C118-5D0B-E9F4-6D0F773F6B84}"/>
          </ac:cxnSpMkLst>
        </pc:cxnChg>
        <pc:cxnChg chg="add mod">
          <ac:chgData name="Gowtham Ravuri" userId="437a3c6424e478fc" providerId="LiveId" clId="{92258EB9-4AA2-48B4-8BB3-96312FDF8B6D}" dt="2024-11-07T17:30:46.197" v="2870" actId="1076"/>
          <ac:cxnSpMkLst>
            <pc:docMk/>
            <pc:sldMk cId="3646482266" sldId="269"/>
            <ac:cxnSpMk id="17" creationId="{C236D360-5EF4-3E9D-1EF2-94C781CC5BFE}"/>
          </ac:cxnSpMkLst>
        </pc:cxnChg>
        <pc:cxnChg chg="add mod">
          <ac:chgData name="Gowtham Ravuri" userId="437a3c6424e478fc" providerId="LiveId" clId="{92258EB9-4AA2-48B4-8BB3-96312FDF8B6D}" dt="2024-11-07T17:31:20.291" v="2873" actId="1076"/>
          <ac:cxnSpMkLst>
            <pc:docMk/>
            <pc:sldMk cId="3646482266" sldId="269"/>
            <ac:cxnSpMk id="18" creationId="{DF8CD4B0-79D2-1169-4A4D-57DF8174D295}"/>
          </ac:cxnSpMkLst>
        </pc:cxnChg>
      </pc:sldChg>
      <pc:sldChg chg="addSp delSp modSp add mod">
        <pc:chgData name="Gowtham Ravuri" userId="437a3c6424e478fc" providerId="LiveId" clId="{92258EB9-4AA2-48B4-8BB3-96312FDF8B6D}" dt="2024-11-07T17:49:51.520" v="2996" actId="478"/>
        <pc:sldMkLst>
          <pc:docMk/>
          <pc:sldMk cId="705241061" sldId="270"/>
        </pc:sldMkLst>
        <pc:spChg chg="add del mod">
          <ac:chgData name="Gowtham Ravuri" userId="437a3c6424e478fc" providerId="LiveId" clId="{92258EB9-4AA2-48B4-8BB3-96312FDF8B6D}" dt="2024-11-07T17:40:13.117" v="2918"/>
          <ac:spMkLst>
            <pc:docMk/>
            <pc:sldMk cId="705241061" sldId="270"/>
            <ac:spMk id="2" creationId="{E3767772-1EEF-570F-4A88-409310979069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3" creationId="{3E1E6A76-58F3-1D31-840D-ED64532BFDEE}"/>
          </ac:spMkLst>
        </pc:spChg>
        <pc:spChg chg="mod">
          <ac:chgData name="Gowtham Ravuri" userId="437a3c6424e478fc" providerId="LiveId" clId="{92258EB9-4AA2-48B4-8BB3-96312FDF8B6D}" dt="2024-11-07T17:39:34.711" v="2915" actId="20577"/>
          <ac:spMkLst>
            <pc:docMk/>
            <pc:sldMk cId="705241061" sldId="270"/>
            <ac:spMk id="5" creationId="{00405DBB-21F2-9DC2-A45A-6657095E0A40}"/>
          </ac:spMkLst>
        </pc:spChg>
        <pc:spChg chg="del">
          <ac:chgData name="Gowtham Ravuri" userId="437a3c6424e478fc" providerId="LiveId" clId="{92258EB9-4AA2-48B4-8BB3-96312FDF8B6D}" dt="2024-11-07T04:58:20.577" v="1369" actId="478"/>
          <ac:spMkLst>
            <pc:docMk/>
            <pc:sldMk cId="705241061" sldId="270"/>
            <ac:spMk id="6" creationId="{EC6311DD-C40A-C671-4E60-AF501FB04572}"/>
          </ac:spMkLst>
        </pc:spChg>
        <pc:spChg chg="del mod">
          <ac:chgData name="Gowtham Ravuri" userId="437a3c6424e478fc" providerId="LiveId" clId="{92258EB9-4AA2-48B4-8BB3-96312FDF8B6D}" dt="2024-11-07T17:49:51.520" v="2996" actId="478"/>
          <ac:spMkLst>
            <pc:docMk/>
            <pc:sldMk cId="705241061" sldId="270"/>
            <ac:spMk id="7" creationId="{FDB15347-4486-89F6-83A7-8B4A0FEB7BE8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8" creationId="{CE66E053-53B0-6926-6BF8-57A453B28724}"/>
          </ac:spMkLst>
        </pc:spChg>
        <pc:spChg chg="add del mod">
          <ac:chgData name="Gowtham Ravuri" userId="437a3c6424e478fc" providerId="LiveId" clId="{92258EB9-4AA2-48B4-8BB3-96312FDF8B6D}" dt="2024-11-07T17:41:47.876" v="2936"/>
          <ac:spMkLst>
            <pc:docMk/>
            <pc:sldMk cId="705241061" sldId="270"/>
            <ac:spMk id="9" creationId="{9256ED4D-B434-7BF0-2B67-11F2AD14DF2D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0" creationId="{407E3E9B-8ACE-A2D0-2CFD-CC3D7B752D0D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1" creationId="{20745DC5-C8AB-B485-126A-5382974FEE65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2" creationId="{FBE5F675-EB2E-D6DF-1F79-2D54F0DE3F9E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3" creationId="{A0C6F72A-FC00-D4A3-4BD7-AFCC61A94591}"/>
          </ac:spMkLst>
        </pc:spChg>
        <pc:spChg chg="add del mod">
          <ac:chgData name="Gowtham Ravuri" userId="437a3c6424e478fc" providerId="LiveId" clId="{92258EB9-4AA2-48B4-8BB3-96312FDF8B6D}" dt="2024-11-07T17:46:36.287" v="2969"/>
          <ac:spMkLst>
            <pc:docMk/>
            <pc:sldMk cId="705241061" sldId="270"/>
            <ac:spMk id="14" creationId="{84DBEE0F-EC8C-6AFC-8D57-7FDD7FD82A57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5" creationId="{634BCDBE-9F94-8B0F-A761-98ECBB63AEF1}"/>
          </ac:spMkLst>
        </pc:spChg>
        <pc:spChg chg="add mod">
          <ac:chgData name="Gowtham Ravuri" userId="437a3c6424e478fc" providerId="LiveId" clId="{92258EB9-4AA2-48B4-8BB3-96312FDF8B6D}" dt="2024-11-07T17:49:17.464" v="2993" actId="164"/>
          <ac:spMkLst>
            <pc:docMk/>
            <pc:sldMk cId="705241061" sldId="270"/>
            <ac:spMk id="16" creationId="{C32B72E1-8FA8-5208-4996-2429DDE75A81}"/>
          </ac:spMkLst>
        </pc:spChg>
        <pc:grpChg chg="add mod">
          <ac:chgData name="Gowtham Ravuri" userId="437a3c6424e478fc" providerId="LiveId" clId="{92258EB9-4AA2-48B4-8BB3-96312FDF8B6D}" dt="2024-11-07T17:49:37.009" v="2995" actId="1076"/>
          <ac:grpSpMkLst>
            <pc:docMk/>
            <pc:sldMk cId="705241061" sldId="270"/>
            <ac:grpSpMk id="17" creationId="{2839AC41-D1A2-608E-24A5-F05CE9035E27}"/>
          </ac:grpSpMkLst>
        </pc:grpChg>
        <pc:picChg chg="add mod">
          <ac:chgData name="Gowtham Ravuri" userId="437a3c6424e478fc" providerId="LiveId" clId="{92258EB9-4AA2-48B4-8BB3-96312FDF8B6D}" dt="2024-11-07T17:37:23.561" v="2899"/>
          <ac:picMkLst>
            <pc:docMk/>
            <pc:sldMk cId="705241061" sldId="270"/>
            <ac:picMk id="8194" creationId="{4A1AE26A-349F-66B7-FACD-2950B95235EF}"/>
          </ac:picMkLst>
        </pc:picChg>
      </pc:sldChg>
      <pc:sldChg chg="addSp delSp modSp add mod">
        <pc:chgData name="Gowtham Ravuri" userId="437a3c6424e478fc" providerId="LiveId" clId="{92258EB9-4AA2-48B4-8BB3-96312FDF8B6D}" dt="2024-11-07T19:06:47.220" v="3548" actId="404"/>
        <pc:sldMkLst>
          <pc:docMk/>
          <pc:sldMk cId="3253959009" sldId="271"/>
        </pc:sldMkLst>
        <pc:spChg chg="add mod">
          <ac:chgData name="Gowtham Ravuri" userId="437a3c6424e478fc" providerId="LiveId" clId="{92258EB9-4AA2-48B4-8BB3-96312FDF8B6D}" dt="2024-11-07T18:57:08.105" v="3339" actId="2085"/>
          <ac:spMkLst>
            <pc:docMk/>
            <pc:sldMk cId="3253959009" sldId="271"/>
            <ac:spMk id="2" creationId="{DAC1DE5C-8F52-33AB-F88D-E6998B0F6751}"/>
          </ac:spMkLst>
        </pc:spChg>
        <pc:spChg chg="mod">
          <ac:chgData name="Gowtham Ravuri" userId="437a3c6424e478fc" providerId="LiveId" clId="{92258EB9-4AA2-48B4-8BB3-96312FDF8B6D}" dt="2024-11-07T18:43:23.116" v="3244" actId="1076"/>
          <ac:spMkLst>
            <pc:docMk/>
            <pc:sldMk cId="3253959009" sldId="271"/>
            <ac:spMk id="5" creationId="{7B837693-665E-7DA3-B4E6-7837C727CDDF}"/>
          </ac:spMkLst>
        </pc:spChg>
        <pc:spChg chg="del">
          <ac:chgData name="Gowtham Ravuri" userId="437a3c6424e478fc" providerId="LiveId" clId="{92258EB9-4AA2-48B4-8BB3-96312FDF8B6D}" dt="2024-11-07T04:59:07.364" v="1376" actId="478"/>
          <ac:spMkLst>
            <pc:docMk/>
            <pc:sldMk cId="3253959009" sldId="271"/>
            <ac:spMk id="6" creationId="{4FE43DE3-F542-38F9-26CD-1EAAE2780420}"/>
          </ac:spMkLst>
        </pc:spChg>
        <pc:spChg chg="mod">
          <ac:chgData name="Gowtham Ravuri" userId="437a3c6424e478fc" providerId="LiveId" clId="{92258EB9-4AA2-48B4-8BB3-96312FDF8B6D}" dt="2024-11-07T19:05:28.120" v="3535"/>
          <ac:spMkLst>
            <pc:docMk/>
            <pc:sldMk cId="3253959009" sldId="271"/>
            <ac:spMk id="7" creationId="{C315AE93-A336-0C62-0AAC-8A19FA370770}"/>
          </ac:spMkLst>
        </pc:spChg>
        <pc:spChg chg="add del">
          <ac:chgData name="Gowtham Ravuri" userId="437a3c6424e478fc" providerId="LiveId" clId="{92258EB9-4AA2-48B4-8BB3-96312FDF8B6D}" dt="2024-11-07T18:39:15.604" v="3214" actId="22"/>
          <ac:spMkLst>
            <pc:docMk/>
            <pc:sldMk cId="3253959009" sldId="271"/>
            <ac:spMk id="8" creationId="{ACE15B37-37E5-1689-DF80-58D69781C4AD}"/>
          </ac:spMkLst>
        </pc:spChg>
        <pc:spChg chg="add mod">
          <ac:chgData name="Gowtham Ravuri" userId="437a3c6424e478fc" providerId="LiveId" clId="{92258EB9-4AA2-48B4-8BB3-96312FDF8B6D}" dt="2024-11-07T18:58:13.084" v="3353" actId="207"/>
          <ac:spMkLst>
            <pc:docMk/>
            <pc:sldMk cId="3253959009" sldId="271"/>
            <ac:spMk id="9" creationId="{8EA8116B-37DB-3BE3-3495-D0FC32565455}"/>
          </ac:spMkLst>
        </pc:spChg>
        <pc:spChg chg="add mod">
          <ac:chgData name="Gowtham Ravuri" userId="437a3c6424e478fc" providerId="LiveId" clId="{92258EB9-4AA2-48B4-8BB3-96312FDF8B6D}" dt="2024-11-07T18:58:20.786" v="3354" actId="207"/>
          <ac:spMkLst>
            <pc:docMk/>
            <pc:sldMk cId="3253959009" sldId="271"/>
            <ac:spMk id="10" creationId="{07884B50-0A5A-84E8-C4D6-72606A4FD516}"/>
          </ac:spMkLst>
        </pc:spChg>
        <pc:spChg chg="add mod">
          <ac:chgData name="Gowtham Ravuri" userId="437a3c6424e478fc" providerId="LiveId" clId="{92258EB9-4AA2-48B4-8BB3-96312FDF8B6D}" dt="2024-11-07T18:58:25.134" v="3355" actId="207"/>
          <ac:spMkLst>
            <pc:docMk/>
            <pc:sldMk cId="3253959009" sldId="271"/>
            <ac:spMk id="11" creationId="{4DB81C5C-12ED-0A60-A4C7-AE6686FA0136}"/>
          </ac:spMkLst>
        </pc:spChg>
        <pc:spChg chg="add mod">
          <ac:chgData name="Gowtham Ravuri" userId="437a3c6424e478fc" providerId="LiveId" clId="{92258EB9-4AA2-48B4-8BB3-96312FDF8B6D}" dt="2024-11-07T18:50:31.100" v="3285" actId="1076"/>
          <ac:spMkLst>
            <pc:docMk/>
            <pc:sldMk cId="3253959009" sldId="271"/>
            <ac:spMk id="13" creationId="{C8145851-C7DC-BBB2-FDA8-0E6366EA903C}"/>
          </ac:spMkLst>
        </pc:spChg>
        <pc:spChg chg="add mod ord">
          <ac:chgData name="Gowtham Ravuri" userId="437a3c6424e478fc" providerId="LiveId" clId="{92258EB9-4AA2-48B4-8BB3-96312FDF8B6D}" dt="2024-11-07T18:50:06.374" v="3279" actId="1076"/>
          <ac:spMkLst>
            <pc:docMk/>
            <pc:sldMk cId="3253959009" sldId="271"/>
            <ac:spMk id="14" creationId="{A65648CB-FD55-2E32-CD75-FBDACFAEFBC4}"/>
          </ac:spMkLst>
        </pc:spChg>
        <pc:spChg chg="add del mod">
          <ac:chgData name="Gowtham Ravuri" userId="437a3c6424e478fc" providerId="LiveId" clId="{92258EB9-4AA2-48B4-8BB3-96312FDF8B6D}" dt="2024-11-07T18:52:24.351" v="3292" actId="478"/>
          <ac:spMkLst>
            <pc:docMk/>
            <pc:sldMk cId="3253959009" sldId="271"/>
            <ac:spMk id="15" creationId="{1A30BD5D-82F0-09AE-7FC5-A7467D8BC30A}"/>
          </ac:spMkLst>
        </pc:spChg>
        <pc:spChg chg="add mod">
          <ac:chgData name="Gowtham Ravuri" userId="437a3c6424e478fc" providerId="LiveId" clId="{92258EB9-4AA2-48B4-8BB3-96312FDF8B6D}" dt="2024-11-07T18:53:32.932" v="3305" actId="2085"/>
          <ac:spMkLst>
            <pc:docMk/>
            <pc:sldMk cId="3253959009" sldId="271"/>
            <ac:spMk id="16" creationId="{760B4AF5-4E8B-B3ED-E3F9-B7D2C49A8A94}"/>
          </ac:spMkLst>
        </pc:spChg>
        <pc:spChg chg="add del mod">
          <ac:chgData name="Gowtham Ravuri" userId="437a3c6424e478fc" providerId="LiveId" clId="{92258EB9-4AA2-48B4-8BB3-96312FDF8B6D}" dt="2024-11-07T18:59:13.499" v="3356" actId="164"/>
          <ac:spMkLst>
            <pc:docMk/>
            <pc:sldMk cId="3253959009" sldId="271"/>
            <ac:spMk id="17" creationId="{AFDF36A1-CE94-77D5-FD71-8E087C714461}"/>
          </ac:spMkLst>
        </pc:spChg>
        <pc:spChg chg="add mod">
          <ac:chgData name="Gowtham Ravuri" userId="437a3c6424e478fc" providerId="LiveId" clId="{92258EB9-4AA2-48B4-8BB3-96312FDF8B6D}" dt="2024-11-07T18:59:13.499" v="3356" actId="164"/>
          <ac:spMkLst>
            <pc:docMk/>
            <pc:sldMk cId="3253959009" sldId="271"/>
            <ac:spMk id="18" creationId="{9FD37FF9-97C4-E1D6-67DF-1748DD671FD5}"/>
          </ac:spMkLst>
        </pc:spChg>
        <pc:spChg chg="add mod">
          <ac:chgData name="Gowtham Ravuri" userId="437a3c6424e478fc" providerId="LiveId" clId="{92258EB9-4AA2-48B4-8BB3-96312FDF8B6D}" dt="2024-11-07T18:59:13.499" v="3356" actId="164"/>
          <ac:spMkLst>
            <pc:docMk/>
            <pc:sldMk cId="3253959009" sldId="271"/>
            <ac:spMk id="19" creationId="{6187D6BB-BFBA-B64A-EAED-35386325F6D3}"/>
          </ac:spMkLst>
        </pc:spChg>
        <pc:spChg chg="add mod">
          <ac:chgData name="Gowtham Ravuri" userId="437a3c6424e478fc" providerId="LiveId" clId="{92258EB9-4AA2-48B4-8BB3-96312FDF8B6D}" dt="2024-11-07T18:59:13.499" v="3356" actId="164"/>
          <ac:spMkLst>
            <pc:docMk/>
            <pc:sldMk cId="3253959009" sldId="271"/>
            <ac:spMk id="20" creationId="{CF067434-00FE-96DE-5302-1B96EDEA8758}"/>
          </ac:spMkLst>
        </pc:spChg>
        <pc:spChg chg="add mod">
          <ac:chgData name="Gowtham Ravuri" userId="437a3c6424e478fc" providerId="LiveId" clId="{92258EB9-4AA2-48B4-8BB3-96312FDF8B6D}" dt="2024-11-07T19:03:22.086" v="3516" actId="14100"/>
          <ac:spMkLst>
            <pc:docMk/>
            <pc:sldMk cId="3253959009" sldId="271"/>
            <ac:spMk id="23" creationId="{C5B8A1D4-B0B4-2E7E-4F2A-3F13811313C5}"/>
          </ac:spMkLst>
        </pc:spChg>
        <pc:spChg chg="add mod">
          <ac:chgData name="Gowtham Ravuri" userId="437a3c6424e478fc" providerId="LiveId" clId="{92258EB9-4AA2-48B4-8BB3-96312FDF8B6D}" dt="2024-11-07T19:03:46.209" v="3521" actId="14100"/>
          <ac:spMkLst>
            <pc:docMk/>
            <pc:sldMk cId="3253959009" sldId="271"/>
            <ac:spMk id="24" creationId="{EF212CE7-FAF1-6E94-AA00-3B32588236C2}"/>
          </ac:spMkLst>
        </pc:spChg>
        <pc:spChg chg="add mod">
          <ac:chgData name="Gowtham Ravuri" userId="437a3c6424e478fc" providerId="LiveId" clId="{92258EB9-4AA2-48B4-8BB3-96312FDF8B6D}" dt="2024-11-07T19:06:18.567" v="3543" actId="1076"/>
          <ac:spMkLst>
            <pc:docMk/>
            <pc:sldMk cId="3253959009" sldId="271"/>
            <ac:spMk id="25" creationId="{80E3E67E-3B7B-F24D-E635-373C6F434C5E}"/>
          </ac:spMkLst>
        </pc:spChg>
        <pc:spChg chg="add mod">
          <ac:chgData name="Gowtham Ravuri" userId="437a3c6424e478fc" providerId="LiveId" clId="{92258EB9-4AA2-48B4-8BB3-96312FDF8B6D}" dt="2024-11-07T19:06:29.496" v="3545" actId="403"/>
          <ac:spMkLst>
            <pc:docMk/>
            <pc:sldMk cId="3253959009" sldId="271"/>
            <ac:spMk id="26" creationId="{FACA4064-A496-D688-B75F-19855D35F4D4}"/>
          </ac:spMkLst>
        </pc:spChg>
        <pc:spChg chg="add del mod">
          <ac:chgData name="Gowtham Ravuri" userId="437a3c6424e478fc" providerId="LiveId" clId="{92258EB9-4AA2-48B4-8BB3-96312FDF8B6D}" dt="2024-11-07T19:02:39.554" v="3506" actId="478"/>
          <ac:spMkLst>
            <pc:docMk/>
            <pc:sldMk cId="3253959009" sldId="271"/>
            <ac:spMk id="27" creationId="{307AE5A7-D19A-1A04-4D63-ADC5FCDE8B7F}"/>
          </ac:spMkLst>
        </pc:spChg>
        <pc:spChg chg="add mod">
          <ac:chgData name="Gowtham Ravuri" userId="437a3c6424e478fc" providerId="LiveId" clId="{92258EB9-4AA2-48B4-8BB3-96312FDF8B6D}" dt="2024-11-07T19:05:02.070" v="3532" actId="255"/>
          <ac:spMkLst>
            <pc:docMk/>
            <pc:sldMk cId="3253959009" sldId="271"/>
            <ac:spMk id="29" creationId="{F628431D-B578-90FF-B1F6-DA22B9842927}"/>
          </ac:spMkLst>
        </pc:spChg>
        <pc:spChg chg="add mod">
          <ac:chgData name="Gowtham Ravuri" userId="437a3c6424e478fc" providerId="LiveId" clId="{92258EB9-4AA2-48B4-8BB3-96312FDF8B6D}" dt="2024-11-07T19:05:17.738" v="3534" actId="1076"/>
          <ac:spMkLst>
            <pc:docMk/>
            <pc:sldMk cId="3253959009" sldId="271"/>
            <ac:spMk id="31" creationId="{679C8745-DC72-A6FF-7E21-47C20BE32A22}"/>
          </ac:spMkLst>
        </pc:spChg>
        <pc:spChg chg="add mod">
          <ac:chgData name="Gowtham Ravuri" userId="437a3c6424e478fc" providerId="LiveId" clId="{92258EB9-4AA2-48B4-8BB3-96312FDF8B6D}" dt="2024-11-07T19:06:07.188" v="3542" actId="1076"/>
          <ac:spMkLst>
            <pc:docMk/>
            <pc:sldMk cId="3253959009" sldId="271"/>
            <ac:spMk id="33" creationId="{AF725C89-DA8B-B90F-81C8-E8630603C9F2}"/>
          </ac:spMkLst>
        </pc:spChg>
        <pc:spChg chg="add mod">
          <ac:chgData name="Gowtham Ravuri" userId="437a3c6424e478fc" providerId="LiveId" clId="{92258EB9-4AA2-48B4-8BB3-96312FDF8B6D}" dt="2024-11-07T19:06:47.220" v="3548" actId="404"/>
          <ac:spMkLst>
            <pc:docMk/>
            <pc:sldMk cId="3253959009" sldId="271"/>
            <ac:spMk id="35" creationId="{D6DB71C4-8A58-E51F-103B-C74B7BE8E4F8}"/>
          </ac:spMkLst>
        </pc:spChg>
        <pc:grpChg chg="add mod">
          <ac:chgData name="Gowtham Ravuri" userId="437a3c6424e478fc" providerId="LiveId" clId="{92258EB9-4AA2-48B4-8BB3-96312FDF8B6D}" dt="2024-11-07T18:59:13.499" v="3356" actId="164"/>
          <ac:grpSpMkLst>
            <pc:docMk/>
            <pc:sldMk cId="3253959009" sldId="271"/>
            <ac:grpSpMk id="12" creationId="{70630777-EC3F-7E65-4309-9D1B2911E68F}"/>
          </ac:grpSpMkLst>
        </pc:grpChg>
        <pc:grpChg chg="add mod">
          <ac:chgData name="Gowtham Ravuri" userId="437a3c6424e478fc" providerId="LiveId" clId="{92258EB9-4AA2-48B4-8BB3-96312FDF8B6D}" dt="2024-11-07T19:04:19.595" v="3526" actId="1076"/>
          <ac:grpSpMkLst>
            <pc:docMk/>
            <pc:sldMk cId="3253959009" sldId="271"/>
            <ac:grpSpMk id="21" creationId="{24DC3BB6-3605-EF9B-27AE-7939CDE3BD9B}"/>
          </ac:grpSpMkLst>
        </pc:grpChg>
      </pc:sldChg>
      <pc:sldChg chg="addSp delSp modSp add mod">
        <pc:chgData name="Gowtham Ravuri" userId="437a3c6424e478fc" providerId="LiveId" clId="{92258EB9-4AA2-48B4-8BB3-96312FDF8B6D}" dt="2024-11-07T18:35:04.458" v="3206" actId="478"/>
        <pc:sldMkLst>
          <pc:docMk/>
          <pc:sldMk cId="1903083032" sldId="272"/>
        </pc:sldMkLst>
        <pc:spChg chg="add">
          <ac:chgData name="Gowtham Ravuri" userId="437a3c6424e478fc" providerId="LiveId" clId="{92258EB9-4AA2-48B4-8BB3-96312FDF8B6D}" dt="2024-11-07T05:04:48.723" v="1502"/>
          <ac:spMkLst>
            <pc:docMk/>
            <pc:sldMk cId="1903083032" sldId="272"/>
            <ac:spMk id="2" creationId="{5D0E5B8A-4F1D-5389-048F-29CF42BDAD69}"/>
          </ac:spMkLst>
        </pc:spChg>
        <pc:spChg chg="add mod">
          <ac:chgData name="Gowtham Ravuri" userId="437a3c6424e478fc" providerId="LiveId" clId="{92258EB9-4AA2-48B4-8BB3-96312FDF8B6D}" dt="2024-11-07T05:04:52.351" v="1504"/>
          <ac:spMkLst>
            <pc:docMk/>
            <pc:sldMk cId="1903083032" sldId="272"/>
            <ac:spMk id="3" creationId="{276AE35D-953F-F2BE-864B-7115495DD44B}"/>
          </ac:spMkLst>
        </pc:spChg>
        <pc:spChg chg="mod">
          <ac:chgData name="Gowtham Ravuri" userId="437a3c6424e478fc" providerId="LiveId" clId="{92258EB9-4AA2-48B4-8BB3-96312FDF8B6D}" dt="2024-11-07T18:26:42.425" v="3007" actId="403"/>
          <ac:spMkLst>
            <pc:docMk/>
            <pc:sldMk cId="1903083032" sldId="272"/>
            <ac:spMk id="5" creationId="{3CD0DDD5-69CD-63EC-2C9A-B85D875846EC}"/>
          </ac:spMkLst>
        </pc:spChg>
        <pc:spChg chg="add mod">
          <ac:chgData name="Gowtham Ravuri" userId="437a3c6424e478fc" providerId="LiveId" clId="{92258EB9-4AA2-48B4-8BB3-96312FDF8B6D}" dt="2024-11-07T18:32:38.923" v="3138" actId="20577"/>
          <ac:spMkLst>
            <pc:docMk/>
            <pc:sldMk cId="1903083032" sldId="272"/>
            <ac:spMk id="6" creationId="{D4F546FE-574E-AA54-2B2F-4861607B248B}"/>
          </ac:spMkLst>
        </pc:spChg>
        <pc:spChg chg="del mod">
          <ac:chgData name="Gowtham Ravuri" userId="437a3c6424e478fc" providerId="LiveId" clId="{92258EB9-4AA2-48B4-8BB3-96312FDF8B6D}" dt="2024-11-07T18:35:04.458" v="3206" actId="478"/>
          <ac:spMkLst>
            <pc:docMk/>
            <pc:sldMk cId="1903083032" sldId="272"/>
            <ac:spMk id="7" creationId="{32CB0DAF-28DF-E9C0-7CE0-AA4126404F13}"/>
          </ac:spMkLst>
        </pc:spChg>
        <pc:spChg chg="add mod">
          <ac:chgData name="Gowtham Ravuri" userId="437a3c6424e478fc" providerId="LiveId" clId="{92258EB9-4AA2-48B4-8BB3-96312FDF8B6D}" dt="2024-11-07T18:32:06.386" v="3095" actId="20577"/>
          <ac:spMkLst>
            <pc:docMk/>
            <pc:sldMk cId="1903083032" sldId="272"/>
            <ac:spMk id="8" creationId="{418FD11D-E853-491A-06E1-66A4F0747A5B}"/>
          </ac:spMkLst>
        </pc:spChg>
        <pc:spChg chg="add mod">
          <ac:chgData name="Gowtham Ravuri" userId="437a3c6424e478fc" providerId="LiveId" clId="{92258EB9-4AA2-48B4-8BB3-96312FDF8B6D}" dt="2024-11-07T18:33:19.693" v="3195" actId="20577"/>
          <ac:spMkLst>
            <pc:docMk/>
            <pc:sldMk cId="1903083032" sldId="272"/>
            <ac:spMk id="9" creationId="{9BABF197-8982-1576-89EB-0121EA2A15C9}"/>
          </ac:spMkLst>
        </pc:spChg>
        <pc:spChg chg="add mod">
          <ac:chgData name="Gowtham Ravuri" userId="437a3c6424e478fc" providerId="LiveId" clId="{92258EB9-4AA2-48B4-8BB3-96312FDF8B6D}" dt="2024-11-07T18:30:40.182" v="3056"/>
          <ac:spMkLst>
            <pc:docMk/>
            <pc:sldMk cId="1903083032" sldId="272"/>
            <ac:spMk id="10" creationId="{4187CF7F-85D6-34A9-C325-C5DE6538CD3C}"/>
          </ac:spMkLst>
        </pc:spChg>
        <pc:spChg chg="add mod">
          <ac:chgData name="Gowtham Ravuri" userId="437a3c6424e478fc" providerId="LiveId" clId="{92258EB9-4AA2-48B4-8BB3-96312FDF8B6D}" dt="2024-11-07T18:30:40.182" v="3056"/>
          <ac:spMkLst>
            <pc:docMk/>
            <pc:sldMk cId="1903083032" sldId="272"/>
            <ac:spMk id="11" creationId="{3DC24115-0C8F-3018-603B-53384EA62863}"/>
          </ac:spMkLst>
        </pc:spChg>
        <pc:spChg chg="add mod">
          <ac:chgData name="Gowtham Ravuri" userId="437a3c6424e478fc" providerId="LiveId" clId="{92258EB9-4AA2-48B4-8BB3-96312FDF8B6D}" dt="2024-11-07T18:30:40.182" v="3056"/>
          <ac:spMkLst>
            <pc:docMk/>
            <pc:sldMk cId="1903083032" sldId="272"/>
            <ac:spMk id="12" creationId="{354924D6-A370-B159-6636-9C1AD5185B7E}"/>
          </ac:spMkLst>
        </pc:spChg>
        <pc:spChg chg="mod">
          <ac:chgData name="Gowtham Ravuri" userId="437a3c6424e478fc" providerId="LiveId" clId="{92258EB9-4AA2-48B4-8BB3-96312FDF8B6D}" dt="2024-11-07T18:31:30.322" v="3066" actId="20577"/>
          <ac:spMkLst>
            <pc:docMk/>
            <pc:sldMk cId="1903083032" sldId="272"/>
            <ac:spMk id="15" creationId="{A8466333-4A2F-CB00-29C5-CDBAD1A127EB}"/>
          </ac:spMkLst>
        </pc:spChg>
        <pc:spChg chg="mod">
          <ac:chgData name="Gowtham Ravuri" userId="437a3c6424e478fc" providerId="LiveId" clId="{92258EB9-4AA2-48B4-8BB3-96312FDF8B6D}" dt="2024-11-07T18:31:37.753" v="3075" actId="20577"/>
          <ac:spMkLst>
            <pc:docMk/>
            <pc:sldMk cId="1903083032" sldId="272"/>
            <ac:spMk id="16" creationId="{8806A8D5-09CC-46E2-1E79-2ABA44EE0EB4}"/>
          </ac:spMkLst>
        </pc:spChg>
        <pc:spChg chg="mod">
          <ac:chgData name="Gowtham Ravuri" userId="437a3c6424e478fc" providerId="LiveId" clId="{92258EB9-4AA2-48B4-8BB3-96312FDF8B6D}" dt="2024-11-07T18:31:53.424" v="3078" actId="14100"/>
          <ac:spMkLst>
            <pc:docMk/>
            <pc:sldMk cId="1903083032" sldId="272"/>
            <ac:spMk id="17" creationId="{CD57821B-5E03-77BF-21FE-18536137C490}"/>
          </ac:spMkLst>
        </pc:spChg>
        <pc:spChg chg="mod">
          <ac:chgData name="Gowtham Ravuri" userId="437a3c6424e478fc" providerId="LiveId" clId="{92258EB9-4AA2-48B4-8BB3-96312FDF8B6D}" dt="2024-11-07T18:31:04.162" v="3060"/>
          <ac:spMkLst>
            <pc:docMk/>
            <pc:sldMk cId="1903083032" sldId="272"/>
            <ac:spMk id="19" creationId="{C7B5C39A-1AEB-F102-0F6C-DFF726B58F91}"/>
          </ac:spMkLst>
        </pc:spChg>
        <pc:spChg chg="mod">
          <ac:chgData name="Gowtham Ravuri" userId="437a3c6424e478fc" providerId="LiveId" clId="{92258EB9-4AA2-48B4-8BB3-96312FDF8B6D}" dt="2024-11-07T18:31:04.162" v="3060"/>
          <ac:spMkLst>
            <pc:docMk/>
            <pc:sldMk cId="1903083032" sldId="272"/>
            <ac:spMk id="20" creationId="{D3214596-D417-7107-5326-7F14D9CB3868}"/>
          </ac:spMkLst>
        </pc:spChg>
        <pc:spChg chg="mod">
          <ac:chgData name="Gowtham Ravuri" userId="437a3c6424e478fc" providerId="LiveId" clId="{92258EB9-4AA2-48B4-8BB3-96312FDF8B6D}" dt="2024-11-07T18:31:04.162" v="3060"/>
          <ac:spMkLst>
            <pc:docMk/>
            <pc:sldMk cId="1903083032" sldId="272"/>
            <ac:spMk id="21" creationId="{9F032780-A4F4-7D05-EA6A-1C0C88D55CC6}"/>
          </ac:spMkLst>
        </pc:spChg>
        <pc:spChg chg="mod">
          <ac:chgData name="Gowtham Ravuri" userId="437a3c6424e478fc" providerId="LiveId" clId="{92258EB9-4AA2-48B4-8BB3-96312FDF8B6D}" dt="2024-11-07T18:32:46.936" v="3141" actId="20577"/>
          <ac:spMkLst>
            <pc:docMk/>
            <pc:sldMk cId="1903083032" sldId="272"/>
            <ac:spMk id="23" creationId="{DF285C95-0EE8-008C-23E9-662040780113}"/>
          </ac:spMkLst>
        </pc:spChg>
        <pc:spChg chg="mod">
          <ac:chgData name="Gowtham Ravuri" userId="437a3c6424e478fc" providerId="LiveId" clId="{92258EB9-4AA2-48B4-8BB3-96312FDF8B6D}" dt="2024-11-07T18:32:56.259" v="3158" actId="20577"/>
          <ac:spMkLst>
            <pc:docMk/>
            <pc:sldMk cId="1903083032" sldId="272"/>
            <ac:spMk id="24" creationId="{171019DA-1932-2754-B35F-CBF4092EE3F1}"/>
          </ac:spMkLst>
        </pc:spChg>
        <pc:spChg chg="mod">
          <ac:chgData name="Gowtham Ravuri" userId="437a3c6424e478fc" providerId="LiveId" clId="{92258EB9-4AA2-48B4-8BB3-96312FDF8B6D}" dt="2024-11-07T18:33:29.390" v="3196" actId="14100"/>
          <ac:spMkLst>
            <pc:docMk/>
            <pc:sldMk cId="1903083032" sldId="272"/>
            <ac:spMk id="25" creationId="{6E59608B-1C00-5261-2650-8A67D27283C0}"/>
          </ac:spMkLst>
        </pc:spChg>
        <pc:grpChg chg="add mod">
          <ac:chgData name="Gowtham Ravuri" userId="437a3c6424e478fc" providerId="LiveId" clId="{92258EB9-4AA2-48B4-8BB3-96312FDF8B6D}" dt="2024-11-07T18:34:12.836" v="3201" actId="1076"/>
          <ac:grpSpMkLst>
            <pc:docMk/>
            <pc:sldMk cId="1903083032" sldId="272"/>
            <ac:grpSpMk id="13" creationId="{36562C48-29D5-789B-DF0D-36ED005EFC60}"/>
          </ac:grpSpMkLst>
        </pc:grpChg>
        <pc:grpChg chg="add mod">
          <ac:chgData name="Gowtham Ravuri" userId="437a3c6424e478fc" providerId="LiveId" clId="{92258EB9-4AA2-48B4-8BB3-96312FDF8B6D}" dt="2024-11-07T18:34:30.815" v="3203" actId="1076"/>
          <ac:grpSpMkLst>
            <pc:docMk/>
            <pc:sldMk cId="1903083032" sldId="272"/>
            <ac:grpSpMk id="14" creationId="{DC884A3C-7780-6B3D-A4F3-6D70D6B3B0C0}"/>
          </ac:grpSpMkLst>
        </pc:grpChg>
        <pc:grpChg chg="add mod">
          <ac:chgData name="Gowtham Ravuri" userId="437a3c6424e478fc" providerId="LiveId" clId="{92258EB9-4AA2-48B4-8BB3-96312FDF8B6D}" dt="2024-11-07T18:34:48.332" v="3205" actId="1076"/>
          <ac:grpSpMkLst>
            <pc:docMk/>
            <pc:sldMk cId="1903083032" sldId="272"/>
            <ac:grpSpMk id="18" creationId="{223888BD-9A0F-43B2-CA6B-FDE48D8E99D2}"/>
          </ac:grpSpMkLst>
        </pc:grpChg>
        <pc:grpChg chg="add mod">
          <ac:chgData name="Gowtham Ravuri" userId="437a3c6424e478fc" providerId="LiveId" clId="{92258EB9-4AA2-48B4-8BB3-96312FDF8B6D}" dt="2024-11-07T18:34:05.914" v="3200" actId="1076"/>
          <ac:grpSpMkLst>
            <pc:docMk/>
            <pc:sldMk cId="1903083032" sldId="272"/>
            <ac:grpSpMk id="22" creationId="{DD333206-9E80-2349-DDD5-2EBC0C639291}"/>
          </ac:grpSpMkLst>
        </pc:grpChg>
      </pc:sldChg>
      <pc:sldChg chg="addSp delSp modSp add mod">
        <pc:chgData name="Gowtham Ravuri" userId="437a3c6424e478fc" providerId="LiveId" clId="{92258EB9-4AA2-48B4-8BB3-96312FDF8B6D}" dt="2024-11-07T17:51:18.559" v="3000" actId="403"/>
        <pc:sldMkLst>
          <pc:docMk/>
          <pc:sldMk cId="1676250799" sldId="273"/>
        </pc:sldMkLst>
        <pc:spChg chg="add del">
          <ac:chgData name="Gowtham Ravuri" userId="437a3c6424e478fc" providerId="LiveId" clId="{92258EB9-4AA2-48B4-8BB3-96312FDF8B6D}" dt="2024-11-07T05:12:38.778" v="1572" actId="22"/>
          <ac:spMkLst>
            <pc:docMk/>
            <pc:sldMk cId="1676250799" sldId="273"/>
            <ac:spMk id="3" creationId="{FAD7EED7-6D76-FFE1-A759-D4E13512AA66}"/>
          </ac:spMkLst>
        </pc:spChg>
        <pc:spChg chg="mod">
          <ac:chgData name="Gowtham Ravuri" userId="437a3c6424e478fc" providerId="LiveId" clId="{92258EB9-4AA2-48B4-8BB3-96312FDF8B6D}" dt="2024-11-07T17:51:18.559" v="3000" actId="403"/>
          <ac:spMkLst>
            <pc:docMk/>
            <pc:sldMk cId="1676250799" sldId="273"/>
            <ac:spMk id="5" creationId="{780231D5-1BA5-473C-E353-B6E5ECC2FECC}"/>
          </ac:spMkLst>
        </pc:spChg>
        <pc:spChg chg="mod">
          <ac:chgData name="Gowtham Ravuri" userId="437a3c6424e478fc" providerId="LiveId" clId="{92258EB9-4AA2-48B4-8BB3-96312FDF8B6D}" dt="2024-11-07T17:50:55.891" v="2997" actId="2711"/>
          <ac:spMkLst>
            <pc:docMk/>
            <pc:sldMk cId="1676250799" sldId="273"/>
            <ac:spMk id="7" creationId="{9964110B-691D-FE86-5D4F-0534285E1571}"/>
          </ac:spMkLst>
        </pc:spChg>
      </pc:sldChg>
      <pc:sldChg chg="addSp delSp modSp add mod setBg">
        <pc:chgData name="Gowtham Ravuri" userId="437a3c6424e478fc" providerId="LiveId" clId="{92258EB9-4AA2-48B4-8BB3-96312FDF8B6D}" dt="2024-11-08T03:51:36.598" v="3554" actId="20577"/>
        <pc:sldMkLst>
          <pc:docMk/>
          <pc:sldMk cId="532491473" sldId="274"/>
        </pc:sldMkLst>
        <pc:spChg chg="add mod">
          <ac:chgData name="Gowtham Ravuri" userId="437a3c6424e478fc" providerId="LiveId" clId="{92258EB9-4AA2-48B4-8BB3-96312FDF8B6D}" dt="2024-11-07T05:19:59.271" v="1653" actId="1076"/>
          <ac:spMkLst>
            <pc:docMk/>
            <pc:sldMk cId="532491473" sldId="274"/>
            <ac:spMk id="2" creationId="{89ED8848-DAF7-91EB-61BD-653ED577D9F4}"/>
          </ac:spMkLst>
        </pc:spChg>
        <pc:spChg chg="del mod">
          <ac:chgData name="Gowtham Ravuri" userId="437a3c6424e478fc" providerId="LiveId" clId="{92258EB9-4AA2-48B4-8BB3-96312FDF8B6D}" dt="2024-11-07T05:12:51.409" v="1575" actId="478"/>
          <ac:spMkLst>
            <pc:docMk/>
            <pc:sldMk cId="532491473" sldId="274"/>
            <ac:spMk id="5" creationId="{1160B4B7-40B5-D78F-1702-7707E713D9F1}"/>
          </ac:spMkLst>
        </pc:spChg>
        <pc:spChg chg="mod">
          <ac:chgData name="Gowtham Ravuri" userId="437a3c6424e478fc" providerId="LiveId" clId="{92258EB9-4AA2-48B4-8BB3-96312FDF8B6D}" dt="2024-11-08T03:51:36.598" v="3554" actId="20577"/>
          <ac:spMkLst>
            <pc:docMk/>
            <pc:sldMk cId="532491473" sldId="274"/>
            <ac:spMk id="7" creationId="{12927A80-B49F-8734-8A71-E689A7F79E09}"/>
          </ac:spMkLst>
        </pc:spChg>
      </pc:sldChg>
      <pc:sldMasterChg chg="setBg modSldLayout">
        <pc:chgData name="Gowtham Ravuri" userId="437a3c6424e478fc" providerId="LiveId" clId="{92258EB9-4AA2-48B4-8BB3-96312FDF8B6D}" dt="2024-11-07T16:06:20.217" v="1936"/>
        <pc:sldMasterMkLst>
          <pc:docMk/>
          <pc:sldMasterMk cId="0" sldId="2147483659"/>
        </pc:sldMasterMkLst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7"/>
          </pc:sldLayoutMkLst>
        </pc:sldLayoutChg>
        <pc:sldLayoutChg chg="setBg">
          <pc:chgData name="Gowtham Ravuri" userId="437a3c6424e478fc" providerId="LiveId" clId="{92258EB9-4AA2-48B4-8BB3-96312FDF8B6D}" dt="2024-11-07T16:06:20.217" v="193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70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784249" y="2916440"/>
            <a:ext cx="3575502" cy="908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  <a:latin typeface="Felix Titling" panose="04060505060202020A04" pitchFamily="82" charset="0"/>
              </a:rPr>
              <a:t>OptiPark</a:t>
            </a:r>
            <a:endParaRPr sz="54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05C69-5E7C-4C2D-A204-301EBEF1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55"/>
            <a:ext cx="9144000" cy="2650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BCF12-2F04-486E-CF23-EC71488395C3}"/>
              </a:ext>
            </a:extLst>
          </p:cNvPr>
          <p:cNvSpPr txBox="1"/>
          <p:nvPr/>
        </p:nvSpPr>
        <p:spPr>
          <a:xfrm>
            <a:off x="498738" y="4188637"/>
            <a:ext cx="8444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Statement </a:t>
            </a:r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In urban environments, finding available parking contributes significantly to traffic congestion, driver stress, and increased emissions. Traditional parking systems lack real-time detection and prediction, leading to inefficiencies.</a:t>
            </a:r>
            <a:endParaRPr lang="en-IN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81DFF-0F63-6ED3-D175-16CA2A8ABF47}"/>
              </a:ext>
            </a:extLst>
          </p:cNvPr>
          <p:cNvSpPr txBox="1"/>
          <p:nvPr/>
        </p:nvSpPr>
        <p:spPr>
          <a:xfrm>
            <a:off x="3170014" y="3766508"/>
            <a:ext cx="280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Team Lead : Narasimha </a:t>
            </a:r>
            <a:r>
              <a:rPr lang="en-IN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Ampavalli</a:t>
            </a:r>
            <a:endParaRPr lang="en-IN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85709-3F3D-391E-7FED-01B56AAB6516}"/>
              </a:ext>
            </a:extLst>
          </p:cNvPr>
          <p:cNvSpPr txBox="1"/>
          <p:nvPr/>
        </p:nvSpPr>
        <p:spPr>
          <a:xfrm>
            <a:off x="4252332" y="2713726"/>
            <a:ext cx="639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Felix Titling" panose="04060505060202020A04" pitchFamily="82" charset="0"/>
              </a:rPr>
              <a:t>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12D64-5212-8DA0-9DD3-DBA5A763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09496-922A-CC85-C3F7-9D8CEB5A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0DDD5-69CD-63EC-2C9A-B85D875846EC}"/>
              </a:ext>
            </a:extLst>
          </p:cNvPr>
          <p:cNvSpPr txBox="1"/>
          <p:nvPr/>
        </p:nvSpPr>
        <p:spPr>
          <a:xfrm>
            <a:off x="201528" y="882166"/>
            <a:ext cx="4222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End-to-End Process: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562C48-29D5-789B-DF0D-36ED005EFC60}"/>
              </a:ext>
            </a:extLst>
          </p:cNvPr>
          <p:cNvGrpSpPr/>
          <p:nvPr/>
        </p:nvGrpSpPr>
        <p:grpSpPr>
          <a:xfrm>
            <a:off x="4572000" y="2412754"/>
            <a:ext cx="1820312" cy="1854923"/>
            <a:chOff x="201528" y="2260354"/>
            <a:chExt cx="1820312" cy="18549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546FE-574E-AA54-2B2F-4861607B248B}"/>
                </a:ext>
              </a:extLst>
            </p:cNvPr>
            <p:cNvSpPr txBox="1"/>
            <p:nvPr/>
          </p:nvSpPr>
          <p:spPr>
            <a:xfrm>
              <a:off x="252250" y="2260354"/>
              <a:ext cx="889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03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8FD11D-E853-491A-06E1-66A4F0747A5B}"/>
                </a:ext>
              </a:extLst>
            </p:cNvPr>
            <p:cNvSpPr txBox="1"/>
            <p:nvPr/>
          </p:nvSpPr>
          <p:spPr>
            <a:xfrm>
              <a:off x="201528" y="2880038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Guidance</a:t>
              </a:r>
              <a:endParaRPr lang="en-IN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ABF197-8982-1576-89EB-0121EA2A15C9}"/>
                </a:ext>
              </a:extLst>
            </p:cNvPr>
            <p:cNvSpPr txBox="1"/>
            <p:nvPr/>
          </p:nvSpPr>
          <p:spPr>
            <a:xfrm>
              <a:off x="252250" y="3376613"/>
              <a:ext cx="17695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Provides direction and booking options.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884A3C-7780-6B3D-A4F3-6D70D6B3B0C0}"/>
              </a:ext>
            </a:extLst>
          </p:cNvPr>
          <p:cNvGrpSpPr/>
          <p:nvPr/>
        </p:nvGrpSpPr>
        <p:grpSpPr>
          <a:xfrm>
            <a:off x="2384785" y="2412754"/>
            <a:ext cx="1769589" cy="1854923"/>
            <a:chOff x="201528" y="2260354"/>
            <a:chExt cx="1520996" cy="185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466333-4A2F-CB00-29C5-CDBAD1A127EB}"/>
                </a:ext>
              </a:extLst>
            </p:cNvPr>
            <p:cNvSpPr txBox="1"/>
            <p:nvPr/>
          </p:nvSpPr>
          <p:spPr>
            <a:xfrm>
              <a:off x="252250" y="2260354"/>
              <a:ext cx="889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06A8D5-09CC-46E2-1E79-2ABA44EE0EB4}"/>
                </a:ext>
              </a:extLst>
            </p:cNvPr>
            <p:cNvSpPr txBox="1"/>
            <p:nvPr/>
          </p:nvSpPr>
          <p:spPr>
            <a:xfrm>
              <a:off x="201528" y="2880038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Prediction</a:t>
              </a:r>
              <a:endParaRPr lang="en-IN" sz="2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57821B-5E03-77BF-21FE-18536137C490}"/>
                </a:ext>
              </a:extLst>
            </p:cNvPr>
            <p:cNvSpPr txBox="1"/>
            <p:nvPr/>
          </p:nvSpPr>
          <p:spPr>
            <a:xfrm>
              <a:off x="252250" y="3376613"/>
              <a:ext cx="14702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Forecasts future availability.</a:t>
              </a:r>
            </a:p>
            <a:p>
              <a:pPr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3888BD-9A0F-43B2-CA6B-FDE48D8E99D2}"/>
              </a:ext>
            </a:extLst>
          </p:cNvPr>
          <p:cNvGrpSpPr/>
          <p:nvPr/>
        </p:nvGrpSpPr>
        <p:grpSpPr>
          <a:xfrm>
            <a:off x="353928" y="2443530"/>
            <a:ext cx="1616750" cy="1639479"/>
            <a:chOff x="201528" y="2260354"/>
            <a:chExt cx="1379931" cy="16394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B5C39A-1AEB-F102-0F6C-DFF726B58F91}"/>
                </a:ext>
              </a:extLst>
            </p:cNvPr>
            <p:cNvSpPr txBox="1"/>
            <p:nvPr/>
          </p:nvSpPr>
          <p:spPr>
            <a:xfrm>
              <a:off x="252250" y="2260354"/>
              <a:ext cx="889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214596-D417-7107-5326-7F14D9CB3868}"/>
                </a:ext>
              </a:extLst>
            </p:cNvPr>
            <p:cNvSpPr txBox="1"/>
            <p:nvPr/>
          </p:nvSpPr>
          <p:spPr>
            <a:xfrm>
              <a:off x="201528" y="2880038"/>
              <a:ext cx="1329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Detection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032780-A4F4-7D05-EA6A-1C0C88D55CC6}"/>
                </a:ext>
              </a:extLst>
            </p:cNvPr>
            <p:cNvSpPr txBox="1"/>
            <p:nvPr/>
          </p:nvSpPr>
          <p:spPr>
            <a:xfrm>
              <a:off x="252250" y="3376613"/>
              <a:ext cx="1329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sz="14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Spots available spaces.</a:t>
              </a:r>
              <a:endPara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333206-9E80-2349-DDD5-2EBC0C639291}"/>
              </a:ext>
            </a:extLst>
          </p:cNvPr>
          <p:cNvGrpSpPr/>
          <p:nvPr/>
        </p:nvGrpSpPr>
        <p:grpSpPr>
          <a:xfrm>
            <a:off x="6755697" y="2412754"/>
            <a:ext cx="1743993" cy="1854923"/>
            <a:chOff x="201528" y="2260354"/>
            <a:chExt cx="1743993" cy="18549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285C95-0EE8-008C-23E9-662040780113}"/>
                </a:ext>
              </a:extLst>
            </p:cNvPr>
            <p:cNvSpPr txBox="1"/>
            <p:nvPr/>
          </p:nvSpPr>
          <p:spPr>
            <a:xfrm>
              <a:off x="252250" y="2260354"/>
              <a:ext cx="889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04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019DA-1932-2754-B35F-CBF4092EE3F1}"/>
                </a:ext>
              </a:extLst>
            </p:cNvPr>
            <p:cNvSpPr txBox="1"/>
            <p:nvPr/>
          </p:nvSpPr>
          <p:spPr>
            <a:xfrm>
              <a:off x="201528" y="2880038"/>
              <a:ext cx="1329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Feedback</a:t>
              </a:r>
              <a:endParaRPr lang="en-IN" sz="2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59608B-1C00-5261-2650-8A67D27283C0}"/>
                </a:ext>
              </a:extLst>
            </p:cNvPr>
            <p:cNvSpPr txBox="1"/>
            <p:nvPr/>
          </p:nvSpPr>
          <p:spPr>
            <a:xfrm>
              <a:off x="252250" y="3376613"/>
              <a:ext cx="16932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</a:pPr>
              <a:r>
                <a:rPr lang="en-US" sz="1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Iterative improvement of the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08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7B2CF-78E3-869B-6396-34941A87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0F788-71B8-3512-C0A4-896D23E4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0231D5-1BA5-473C-E353-B6E5ECC2FECC}"/>
              </a:ext>
            </a:extLst>
          </p:cNvPr>
          <p:cNvSpPr txBox="1"/>
          <p:nvPr/>
        </p:nvSpPr>
        <p:spPr>
          <a:xfrm>
            <a:off x="3280393" y="1298855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4110B-691D-FE86-5D4F-0534285E1571}"/>
              </a:ext>
            </a:extLst>
          </p:cNvPr>
          <p:cNvSpPr txBox="1"/>
          <p:nvPr/>
        </p:nvSpPr>
        <p:spPr>
          <a:xfrm>
            <a:off x="1310862" y="2019305"/>
            <a:ext cx="6779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"OptiPark redefines urban parking by combining AI-driven predictions with real-time data to provide a seamless parking experience. By reducing search times and emissions, OptiPark supports smarter, greener cities while enhancing driver convenience. With OptiPark, finding a parking spot becomes efficient, sustainable, and stress-free—paving the way for a smarter urban future."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5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0AB2A-3344-03A4-A27E-DAE9995F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EA3E2-29CD-5BA4-1B82-051F7E9A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27A80-B49F-8734-8A71-E689A7F79E09}"/>
              </a:ext>
            </a:extLst>
          </p:cNvPr>
          <p:cNvSpPr txBox="1"/>
          <p:nvPr/>
        </p:nvSpPr>
        <p:spPr>
          <a:xfrm>
            <a:off x="1604555" y="1822535"/>
            <a:ext cx="5934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Segoe UI" panose="020B0502040204020203" pitchFamily="34" charset="0"/>
              </a:rPr>
              <a:t>"Thank you for your time and consideration. We are excited to bring innovative, smart parking solutions to life, and we welcome any questions you may have."</a:t>
            </a:r>
            <a:endParaRPr lang="en-IN" sz="2000" dirty="0">
              <a:solidFill>
                <a:schemeClr val="bg1"/>
              </a:solidFill>
              <a:latin typeface="PMingLiU-ExtB" panose="02020500000000000000" pitchFamily="18" charset="-120"/>
              <a:ea typeface="PMingLiU-ExtB" panose="02020500000000000000" pitchFamily="18" charset="-12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D8848-DAF7-91EB-61BD-653ED577D9F4}"/>
              </a:ext>
            </a:extLst>
          </p:cNvPr>
          <p:cNvSpPr txBox="1"/>
          <p:nvPr/>
        </p:nvSpPr>
        <p:spPr>
          <a:xfrm>
            <a:off x="5833640" y="3194612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Felix Titling" panose="04060505060202020A04" pitchFamily="82" charset="0"/>
              </a:rPr>
              <a:t>— Team Optipark</a:t>
            </a:r>
          </a:p>
        </p:txBody>
      </p:sp>
    </p:spTree>
    <p:extLst>
      <p:ext uri="{BB962C8B-B14F-4D97-AF65-F5344CB8AC3E}">
        <p14:creationId xmlns:p14="http://schemas.microsoft.com/office/powerpoint/2010/main" val="53249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duotone>
              <a:prstClr val="black"/>
              <a:schemeClr val="tx2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AA50E-3857-48A6-8FDE-9E8C704E9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D93F2-8270-11CA-2E34-A5F581FDCF83}"/>
              </a:ext>
            </a:extLst>
          </p:cNvPr>
          <p:cNvSpPr txBox="1"/>
          <p:nvPr/>
        </p:nvSpPr>
        <p:spPr>
          <a:xfrm>
            <a:off x="441250" y="1372964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Britannic Bold" panose="020B0903060703020204" pitchFamily="34" charset="0"/>
                <a:ea typeface="Microsoft JhengHei UI" panose="020B0604030504040204" pitchFamily="34" charset="-120"/>
              </a:rPr>
              <a:t>Objective: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90727-06F5-B5FE-3014-DBFD91D69AA9}"/>
              </a:ext>
            </a:extLst>
          </p:cNvPr>
          <p:cNvSpPr txBox="1"/>
          <p:nvPr/>
        </p:nvSpPr>
        <p:spPr>
          <a:xfrm>
            <a:off x="1999332" y="2185884"/>
            <a:ext cx="5399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“Develop an AI-powered system to detect and predict parking availability in real-time, helping drivers efficiently locate parking spots and reduce urban congestion.”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D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FD4EA-F727-8510-BCD1-DBEAF4A32229}"/>
              </a:ext>
            </a:extLst>
          </p:cNvPr>
          <p:cNvSpPr/>
          <p:nvPr/>
        </p:nvSpPr>
        <p:spPr>
          <a:xfrm>
            <a:off x="0" y="691472"/>
            <a:ext cx="3588152" cy="44520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73;p15">
            <a:extLst>
              <a:ext uri="{FF2B5EF4-FFF2-40B4-BE49-F238E27FC236}">
                <a16:creationId xmlns:a16="http://schemas.microsoft.com/office/drawing/2014/main" id="{968093EB-D106-4ECC-9955-E0FC99A1913A}"/>
              </a:ext>
            </a:extLst>
          </p:cNvPr>
          <p:cNvSpPr txBox="1"/>
          <p:nvPr/>
        </p:nvSpPr>
        <p:spPr>
          <a:xfrm>
            <a:off x="272005" y="2070750"/>
            <a:ext cx="3052332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Opportunities</a:t>
            </a:r>
            <a:endParaRPr sz="3600" b="1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975E7-5673-4542-85F9-9B28E5C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5B13C09-4D8C-74F2-3389-BF796984D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157" y="1602070"/>
            <a:ext cx="50118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Differentiation: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Emphasize the use of real-time AI-based detection and predictive analytics, unlike traditional static parking apps.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Problem-Solving Potential: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Outline how it minimizes search time, traffic, and emissions.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Unique Selling Point (USP)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Dynamic pricing, customized driver recommendations, and adaptability based on environmental factors (e.g., weather and events).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3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41275-D49A-4FEB-A293-8774E1CA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D3B36-2175-9B9D-32A3-C58FC48A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7" y="691473"/>
            <a:ext cx="5936037" cy="44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18A045-86FF-449E-805A-ADD35712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07AAB-2ED4-3497-5863-8A53DE5D1CEE}"/>
              </a:ext>
            </a:extLst>
          </p:cNvPr>
          <p:cNvSpPr txBox="1"/>
          <p:nvPr/>
        </p:nvSpPr>
        <p:spPr>
          <a:xfrm>
            <a:off x="2744294" y="857529"/>
            <a:ext cx="379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Technology used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2187FD0-D923-7A9B-A51B-92D728DD4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6443" y="2014455"/>
            <a:ext cx="27030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Computer Vision (YOLO or CNN)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 real-time detection.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997F3-29B5-6847-67B9-EB76FB50811E}"/>
              </a:ext>
            </a:extLst>
          </p:cNvPr>
          <p:cNvSpPr txBox="1"/>
          <p:nvPr/>
        </p:nvSpPr>
        <p:spPr>
          <a:xfrm>
            <a:off x="5489745" y="1992113"/>
            <a:ext cx="2920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Predictive Analytics (LSTM)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Forecasts spot availability based on historical data.</a:t>
            </a:r>
          </a:p>
          <a:p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E1F72-064D-63B9-226B-BE6D30ECFD35}"/>
              </a:ext>
            </a:extLst>
          </p:cNvPr>
          <p:cNvSpPr txBox="1"/>
          <p:nvPr/>
        </p:nvSpPr>
        <p:spPr>
          <a:xfrm>
            <a:off x="1645222" y="3286311"/>
            <a:ext cx="24658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Tx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IoT Sensors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Ensures real-time accuracy.</a:t>
            </a:r>
          </a:p>
          <a:p>
            <a:endParaRPr lang="en-IN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5F4F2-FBB9-39AE-2D98-4C1D05DAC5C7}"/>
              </a:ext>
            </a:extLst>
          </p:cNvPr>
          <p:cNvSpPr txBox="1"/>
          <p:nvPr/>
        </p:nvSpPr>
        <p:spPr>
          <a:xfrm>
            <a:off x="5489745" y="3286311"/>
            <a:ext cx="2920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Cloud Infrastructure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" panose="02070603080606020203" pitchFamily="18" charset="0"/>
                <a:ea typeface="Cambria Math" panose="02040503050406030204" pitchFamily="18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Supports data processing and updates. </a:t>
            </a:r>
          </a:p>
          <a:p>
            <a:endParaRPr lang="en-IN" sz="1600" dirty="0"/>
          </a:p>
        </p:txBody>
      </p:sp>
      <p:pic>
        <p:nvPicPr>
          <p:cNvPr id="15" name="Graphic 14" descr="Camera with solid fill">
            <a:extLst>
              <a:ext uri="{FF2B5EF4-FFF2-40B4-BE49-F238E27FC236}">
                <a16:creationId xmlns:a16="http://schemas.microsoft.com/office/drawing/2014/main" id="{7BD43ED6-C52A-7E52-6C10-6D21F50A0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062" y="2154066"/>
            <a:ext cx="417684" cy="417684"/>
          </a:xfrm>
          <a:prstGeom prst="rect">
            <a:avLst/>
          </a:prstGeom>
        </p:spPr>
      </p:pic>
      <p:pic>
        <p:nvPicPr>
          <p:cNvPr id="17" name="Graphic 16" descr="Lightbulb and gear with solid fill">
            <a:extLst>
              <a:ext uri="{FF2B5EF4-FFF2-40B4-BE49-F238E27FC236}">
                <a16:creationId xmlns:a16="http://schemas.microsoft.com/office/drawing/2014/main" id="{DAA6BFBB-5CD3-6FC5-818B-AFA7BC79D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658" y="2121884"/>
            <a:ext cx="457200" cy="457200"/>
          </a:xfrm>
          <a:prstGeom prst="rect">
            <a:avLst/>
          </a:prstGeom>
        </p:spPr>
      </p:pic>
      <p:pic>
        <p:nvPicPr>
          <p:cNvPr id="19" name="Graphic 18" descr="Cloud Computing with solid fill">
            <a:extLst>
              <a:ext uri="{FF2B5EF4-FFF2-40B4-BE49-F238E27FC236}">
                <a16:creationId xmlns:a16="http://schemas.microsoft.com/office/drawing/2014/main" id="{3D1987A4-12DD-FF5C-29B6-54043A514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92" y="3344793"/>
            <a:ext cx="457200" cy="505444"/>
          </a:xfrm>
          <a:prstGeom prst="rect">
            <a:avLst/>
          </a:prstGeom>
        </p:spPr>
      </p:pic>
      <p:pic>
        <p:nvPicPr>
          <p:cNvPr id="21" name="Graphic 20" descr="Robot with solid fill">
            <a:extLst>
              <a:ext uri="{FF2B5EF4-FFF2-40B4-BE49-F238E27FC236}">
                <a16:creationId xmlns:a16="http://schemas.microsoft.com/office/drawing/2014/main" id="{AEB58B91-83A8-1FBB-6D36-14B350152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6565" y="3266263"/>
            <a:ext cx="558657" cy="5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6A428-A3F8-F409-E2BC-70E3F6B9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8580F-235D-77C4-C73D-308D0ADF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8EB47-CD25-96F6-A090-BCD3313073F7}"/>
              </a:ext>
            </a:extLst>
          </p:cNvPr>
          <p:cNvSpPr txBox="1"/>
          <p:nvPr/>
        </p:nvSpPr>
        <p:spPr>
          <a:xfrm>
            <a:off x="375920" y="893943"/>
            <a:ext cx="419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Practical Feasibility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99CD8A-EAF9-EC9A-15AC-6E7F94286EB1}"/>
              </a:ext>
            </a:extLst>
          </p:cNvPr>
          <p:cNvGrpSpPr/>
          <p:nvPr/>
        </p:nvGrpSpPr>
        <p:grpSpPr>
          <a:xfrm>
            <a:off x="375920" y="1875931"/>
            <a:ext cx="3058160" cy="932074"/>
            <a:chOff x="375920" y="1875931"/>
            <a:chExt cx="2936240" cy="9320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E06B3F-81B3-23E0-07C2-70E94DD8521A}"/>
                </a:ext>
              </a:extLst>
            </p:cNvPr>
            <p:cNvGrpSpPr/>
            <p:nvPr/>
          </p:nvGrpSpPr>
          <p:grpSpPr>
            <a:xfrm>
              <a:off x="375920" y="1875931"/>
              <a:ext cx="2936240" cy="932074"/>
              <a:chOff x="335280" y="1619107"/>
              <a:chExt cx="2936240" cy="93207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BF90B8-AE7A-A2CD-4534-2286C78621E5}"/>
                  </a:ext>
                </a:extLst>
              </p:cNvPr>
              <p:cNvSpPr/>
              <p:nvPr/>
            </p:nvSpPr>
            <p:spPr>
              <a:xfrm>
                <a:off x="335280" y="1619107"/>
                <a:ext cx="284480" cy="2771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C1060C-AB43-F3E9-FEFB-43075743349F}"/>
                  </a:ext>
                </a:extLst>
              </p:cNvPr>
              <p:cNvSpPr/>
              <p:nvPr/>
            </p:nvSpPr>
            <p:spPr>
              <a:xfrm>
                <a:off x="701040" y="1635759"/>
                <a:ext cx="2570480" cy="260493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Ease of Integration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79B96D-9DFC-4C6E-B673-650533BF7B5D}"/>
                  </a:ext>
                </a:extLst>
              </p:cNvPr>
              <p:cNvSpPr txBox="1"/>
              <p:nvPr/>
            </p:nvSpPr>
            <p:spPr>
              <a:xfrm>
                <a:off x="896932" y="1966406"/>
                <a:ext cx="21786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Scalable technologies fit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infrastructure.</a:t>
                </a: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8662A4C8-5C98-0E94-6A2E-3C99C7E3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560" y="1912903"/>
              <a:ext cx="203200" cy="203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04768-BCAD-6B6E-AD03-C08E02BC715C}"/>
              </a:ext>
            </a:extLst>
          </p:cNvPr>
          <p:cNvGrpSpPr/>
          <p:nvPr/>
        </p:nvGrpSpPr>
        <p:grpSpPr>
          <a:xfrm>
            <a:off x="4995274" y="1912903"/>
            <a:ext cx="3058160" cy="923678"/>
            <a:chOff x="375920" y="1875931"/>
            <a:chExt cx="2936240" cy="92367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57C52B-B99B-9F90-D0D4-8D49A4EA2323}"/>
                </a:ext>
              </a:extLst>
            </p:cNvPr>
            <p:cNvGrpSpPr/>
            <p:nvPr/>
          </p:nvGrpSpPr>
          <p:grpSpPr>
            <a:xfrm>
              <a:off x="375920" y="1875931"/>
              <a:ext cx="2936240" cy="923678"/>
              <a:chOff x="335280" y="1619107"/>
              <a:chExt cx="2936240" cy="92367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40ED0ED-3FF6-8F18-B213-A1B769736E23}"/>
                  </a:ext>
                </a:extLst>
              </p:cNvPr>
              <p:cNvSpPr/>
              <p:nvPr/>
            </p:nvSpPr>
            <p:spPr>
              <a:xfrm>
                <a:off x="335280" y="1619107"/>
                <a:ext cx="284480" cy="2771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B3C3F-7F64-67BE-B2AC-ABC2098D7209}"/>
                  </a:ext>
                </a:extLst>
              </p:cNvPr>
              <p:cNvSpPr/>
              <p:nvPr/>
            </p:nvSpPr>
            <p:spPr>
              <a:xfrm>
                <a:off x="701040" y="1635759"/>
                <a:ext cx="2570480" cy="260493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User-Friendly Interface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B89056-0831-571B-036C-01FF56D74748}"/>
                  </a:ext>
                </a:extLst>
              </p:cNvPr>
              <p:cNvSpPr txBox="1"/>
              <p:nvPr/>
            </p:nvSpPr>
            <p:spPr>
              <a:xfrm>
                <a:off x="897726" y="1958010"/>
                <a:ext cx="2109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Accessible via mobile and web.</a:t>
                </a:r>
              </a:p>
            </p:txBody>
          </p:sp>
        </p:grpSp>
        <p:pic>
          <p:nvPicPr>
            <p:cNvPr id="19" name="Graphic 18" descr="Checkmark with solid fill">
              <a:extLst>
                <a:ext uri="{FF2B5EF4-FFF2-40B4-BE49-F238E27FC236}">
                  <a16:creationId xmlns:a16="http://schemas.microsoft.com/office/drawing/2014/main" id="{6C8503C7-1522-6220-AAED-A877DC45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560" y="1912903"/>
              <a:ext cx="203200" cy="2032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BFBAA3-18EA-C7DC-EECD-3053F1898049}"/>
              </a:ext>
            </a:extLst>
          </p:cNvPr>
          <p:cNvGrpSpPr/>
          <p:nvPr/>
        </p:nvGrpSpPr>
        <p:grpSpPr>
          <a:xfrm>
            <a:off x="417691" y="3480953"/>
            <a:ext cx="3058160" cy="1015756"/>
            <a:chOff x="375920" y="1875931"/>
            <a:chExt cx="2936240" cy="10157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9AFF21C-1080-630A-2804-305572AD32E0}"/>
                </a:ext>
              </a:extLst>
            </p:cNvPr>
            <p:cNvGrpSpPr/>
            <p:nvPr/>
          </p:nvGrpSpPr>
          <p:grpSpPr>
            <a:xfrm>
              <a:off x="375920" y="1875931"/>
              <a:ext cx="2936240" cy="1015756"/>
              <a:chOff x="335280" y="1619107"/>
              <a:chExt cx="2936240" cy="101575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F34B71-E6AF-E098-7D1A-63FEE0F81EFE}"/>
                  </a:ext>
                </a:extLst>
              </p:cNvPr>
              <p:cNvSpPr/>
              <p:nvPr/>
            </p:nvSpPr>
            <p:spPr>
              <a:xfrm>
                <a:off x="335280" y="1619107"/>
                <a:ext cx="284480" cy="2771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1DC900-6F53-C8FD-2C48-F4CC80127F70}"/>
                  </a:ext>
                </a:extLst>
              </p:cNvPr>
              <p:cNvSpPr/>
              <p:nvPr/>
            </p:nvSpPr>
            <p:spPr>
              <a:xfrm>
                <a:off x="701040" y="1635759"/>
                <a:ext cx="2570480" cy="260493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Predictive Accuracy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7BB827-A2A9-1208-8061-74E138764A43}"/>
                  </a:ext>
                </a:extLst>
              </p:cNvPr>
              <p:cNvSpPr txBox="1"/>
              <p:nvPr/>
            </p:nvSpPr>
            <p:spPr>
              <a:xfrm>
                <a:off x="955574" y="2050088"/>
                <a:ext cx="1981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Proven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reliable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pic>
          <p:nvPicPr>
            <p:cNvPr id="25" name="Graphic 24" descr="Checkmark with solid fill">
              <a:extLst>
                <a:ext uri="{FF2B5EF4-FFF2-40B4-BE49-F238E27FC236}">
                  <a16:creationId xmlns:a16="http://schemas.microsoft.com/office/drawing/2014/main" id="{6AE05BC7-5D77-131F-8DB1-FC49B9BE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560" y="1912903"/>
              <a:ext cx="203200" cy="203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0FF01A-3F45-6AC2-FA20-D887020910B4}"/>
              </a:ext>
            </a:extLst>
          </p:cNvPr>
          <p:cNvGrpSpPr/>
          <p:nvPr/>
        </p:nvGrpSpPr>
        <p:grpSpPr>
          <a:xfrm>
            <a:off x="5037601" y="3480953"/>
            <a:ext cx="3058160" cy="978850"/>
            <a:chOff x="375920" y="1875931"/>
            <a:chExt cx="2936240" cy="97885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B6771D-A834-C529-AB3D-1822F9D27A59}"/>
                </a:ext>
              </a:extLst>
            </p:cNvPr>
            <p:cNvGrpSpPr/>
            <p:nvPr/>
          </p:nvGrpSpPr>
          <p:grpSpPr>
            <a:xfrm>
              <a:off x="375920" y="1875931"/>
              <a:ext cx="2936240" cy="978850"/>
              <a:chOff x="335280" y="1619107"/>
              <a:chExt cx="2936240" cy="97885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BAFADE1-363C-0799-4F0B-E36897BAA3E3}"/>
                  </a:ext>
                </a:extLst>
              </p:cNvPr>
              <p:cNvSpPr/>
              <p:nvPr/>
            </p:nvSpPr>
            <p:spPr>
              <a:xfrm>
                <a:off x="335280" y="1619107"/>
                <a:ext cx="284480" cy="2771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394C24-F5C6-4CF2-D964-E24C64E63469}"/>
                  </a:ext>
                </a:extLst>
              </p:cNvPr>
              <p:cNvSpPr/>
              <p:nvPr/>
            </p:nvSpPr>
            <p:spPr>
              <a:xfrm>
                <a:off x="701040" y="1635759"/>
                <a:ext cx="2570480" cy="260493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Environmental Impact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877DE8-BA4B-CC8E-67FA-8BC493EB9742}"/>
                  </a:ext>
                </a:extLst>
              </p:cNvPr>
              <p:cNvSpPr txBox="1"/>
              <p:nvPr/>
            </p:nvSpPr>
            <p:spPr>
              <a:xfrm>
                <a:off x="857102" y="2013182"/>
                <a:ext cx="21770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Reduces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emissions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cutting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down </a:t>
                </a:r>
                <a:r>
                  <a:rPr lang="fr-FR" sz="16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idle</a:t>
                </a:r>
                <a:r>
                  <a:rPr lang="fr-F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times.</a:t>
                </a:r>
              </a:p>
            </p:txBody>
          </p:sp>
        </p:grpSp>
        <p:pic>
          <p:nvPicPr>
            <p:cNvPr id="31" name="Graphic 30" descr="Checkmark with solid fill">
              <a:extLst>
                <a:ext uri="{FF2B5EF4-FFF2-40B4-BE49-F238E27FC236}">
                  <a16:creationId xmlns:a16="http://schemas.microsoft.com/office/drawing/2014/main" id="{75358170-2636-66CA-54B2-296879E4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560" y="1912903"/>
              <a:ext cx="203200" cy="20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02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A1A9-5E74-534D-DCB6-A98D423F4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62BFA-8B6C-19C3-7E6A-8657B437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2B908-596E-2443-4A68-3DAF204690E8}"/>
              </a:ext>
            </a:extLst>
          </p:cNvPr>
          <p:cNvSpPr txBox="1"/>
          <p:nvPr/>
        </p:nvSpPr>
        <p:spPr>
          <a:xfrm>
            <a:off x="266238" y="1218001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Innovation and Creativity: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99F956-FF17-DCCE-42FA-C1C0411A9520}"/>
              </a:ext>
            </a:extLst>
          </p:cNvPr>
          <p:cNvCxnSpPr>
            <a:cxnSpLocks/>
          </p:cNvCxnSpPr>
          <p:nvPr/>
        </p:nvCxnSpPr>
        <p:spPr>
          <a:xfrm>
            <a:off x="2306609" y="2375662"/>
            <a:ext cx="0" cy="171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590A66-35FA-8E54-8A73-8A7E0746C3B7}"/>
              </a:ext>
            </a:extLst>
          </p:cNvPr>
          <p:cNvSpPr txBox="1"/>
          <p:nvPr/>
        </p:nvSpPr>
        <p:spPr>
          <a:xfrm>
            <a:off x="266238" y="2475857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Dynamic Pricing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F4778-6021-2D4A-3FF3-8FA4A268A7A4}"/>
              </a:ext>
            </a:extLst>
          </p:cNvPr>
          <p:cNvSpPr txBox="1"/>
          <p:nvPr/>
        </p:nvSpPr>
        <p:spPr>
          <a:xfrm>
            <a:off x="377706" y="3126430"/>
            <a:ext cx="175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Adjusts based on demand.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A8021-97DC-BDA9-A9E4-2C20A0E23219}"/>
              </a:ext>
            </a:extLst>
          </p:cNvPr>
          <p:cNvSpPr txBox="1"/>
          <p:nvPr/>
        </p:nvSpPr>
        <p:spPr>
          <a:xfrm>
            <a:off x="2333080" y="2470419"/>
            <a:ext cx="2375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Reservation &amp; Path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ADFEF-8024-A313-4170-FEADBEB1D02B}"/>
              </a:ext>
            </a:extLst>
          </p:cNvPr>
          <p:cNvSpPr txBox="1"/>
          <p:nvPr/>
        </p:nvSpPr>
        <p:spPr>
          <a:xfrm>
            <a:off x="2451419" y="3094946"/>
            <a:ext cx="1975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User convenience through bookings and directions.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36D360-5EF4-3E9D-1EF2-94C781CC5BFE}"/>
              </a:ext>
            </a:extLst>
          </p:cNvPr>
          <p:cNvCxnSpPr>
            <a:cxnSpLocks/>
          </p:cNvCxnSpPr>
          <p:nvPr/>
        </p:nvCxnSpPr>
        <p:spPr>
          <a:xfrm>
            <a:off x="4600315" y="2390861"/>
            <a:ext cx="0" cy="171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8CD4B0-79D2-1169-4A4D-57DF8174D295}"/>
              </a:ext>
            </a:extLst>
          </p:cNvPr>
          <p:cNvCxnSpPr>
            <a:cxnSpLocks/>
          </p:cNvCxnSpPr>
          <p:nvPr/>
        </p:nvCxnSpPr>
        <p:spPr>
          <a:xfrm>
            <a:off x="6866186" y="2398697"/>
            <a:ext cx="0" cy="1713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209B2-25C7-3D24-D843-22477EAC62B4}"/>
              </a:ext>
            </a:extLst>
          </p:cNvPr>
          <p:cNvSpPr txBox="1"/>
          <p:nvPr/>
        </p:nvSpPr>
        <p:spPr>
          <a:xfrm>
            <a:off x="4663920" y="247848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Behaviour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BB0A3-E250-CEBD-62C7-8FF64C29A75A}"/>
              </a:ext>
            </a:extLst>
          </p:cNvPr>
          <p:cNvSpPr txBox="1"/>
          <p:nvPr/>
        </p:nvSpPr>
        <p:spPr>
          <a:xfrm>
            <a:off x="4663920" y="3120839"/>
            <a:ext cx="177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Personalizes recommendations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44946-D43B-35E8-7EC3-7953C5601A20}"/>
              </a:ext>
            </a:extLst>
          </p:cNvPr>
          <p:cNvSpPr txBox="1"/>
          <p:nvPr/>
        </p:nvSpPr>
        <p:spPr>
          <a:xfrm>
            <a:off x="6973008" y="2470418"/>
            <a:ext cx="18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Environmental Adaptation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CCAE4-E1F1-F2AB-A852-618DCC3007E1}"/>
              </a:ext>
            </a:extLst>
          </p:cNvPr>
          <p:cNvSpPr txBox="1"/>
          <p:nvPr/>
        </p:nvSpPr>
        <p:spPr>
          <a:xfrm>
            <a:off x="7014733" y="3120839"/>
            <a:ext cx="1687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Predicts availability based on events/weather.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48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94B2-AC3B-8309-D13F-B62D6C3B8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6D1B8A-3057-0B75-3523-30704DD1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05DBB-21F2-9DC2-A45A-6657095E0A40}"/>
              </a:ext>
            </a:extLst>
          </p:cNvPr>
          <p:cNvSpPr txBox="1"/>
          <p:nvPr/>
        </p:nvSpPr>
        <p:spPr>
          <a:xfrm>
            <a:off x="171048" y="691472"/>
            <a:ext cx="478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Real - World Impact</a:t>
            </a:r>
          </a:p>
        </p:txBody>
      </p:sp>
      <p:pic>
        <p:nvPicPr>
          <p:cNvPr id="8194" name="Picture 2" descr="Smart systems for parking management solid color background 4k ultra hd |  Premium AI-generated image">
            <a:extLst>
              <a:ext uri="{FF2B5EF4-FFF2-40B4-BE49-F238E27FC236}">
                <a16:creationId xmlns:a16="http://schemas.microsoft.com/office/drawing/2014/main" id="{4A1AE26A-349F-66B7-FACD-2950B9523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68"/>
          <a:stretch/>
        </p:blipFill>
        <p:spPr bwMode="auto">
          <a:xfrm>
            <a:off x="5349875" y="691473"/>
            <a:ext cx="3794125" cy="44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9AC41-D1A2-608E-24A5-F05CE9035E27}"/>
              </a:ext>
            </a:extLst>
          </p:cNvPr>
          <p:cNvGrpSpPr/>
          <p:nvPr/>
        </p:nvGrpSpPr>
        <p:grpSpPr>
          <a:xfrm>
            <a:off x="403020" y="1614085"/>
            <a:ext cx="3167305" cy="2954606"/>
            <a:chOff x="171048" y="1497422"/>
            <a:chExt cx="3167305" cy="29546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1E6A76-58F3-1D31-840D-ED64532BFDEE}"/>
                </a:ext>
              </a:extLst>
            </p:cNvPr>
            <p:cNvSpPr txBox="1"/>
            <p:nvPr/>
          </p:nvSpPr>
          <p:spPr>
            <a:xfrm>
              <a:off x="171048" y="1497422"/>
              <a:ext cx="2978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Traffic Reduction</a:t>
              </a:r>
              <a:endParaRPr lang="en-IN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66E053-53B0-6926-6BF8-57A453B28724}"/>
                </a:ext>
              </a:extLst>
            </p:cNvPr>
            <p:cNvSpPr txBox="1"/>
            <p:nvPr/>
          </p:nvSpPr>
          <p:spPr>
            <a:xfrm>
              <a:off x="215382" y="1866424"/>
              <a:ext cx="237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Reduces search times.</a:t>
              </a:r>
            </a:p>
            <a:p>
              <a:endParaRPr lang="en-IN" sz="12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7E3E9B-8ACE-A2D0-2CFD-CC3D7B752D0D}"/>
                </a:ext>
              </a:extLst>
            </p:cNvPr>
            <p:cNvSpPr txBox="1"/>
            <p:nvPr/>
          </p:nvSpPr>
          <p:spPr>
            <a:xfrm>
              <a:off x="171048" y="2287675"/>
              <a:ext cx="2580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Driver Experience</a:t>
              </a:r>
              <a:endParaRPr lang="en-IN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45DC5-C8AB-B485-126A-5382974FEE65}"/>
                </a:ext>
              </a:extLst>
            </p:cNvPr>
            <p:cNvSpPr txBox="1"/>
            <p:nvPr/>
          </p:nvSpPr>
          <p:spPr>
            <a:xfrm>
              <a:off x="215382" y="2616393"/>
              <a:ext cx="1875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Simplifies parking search.</a:t>
              </a:r>
            </a:p>
            <a:p>
              <a:endParaRPr lang="en-IN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E5F675-EB2E-D6DF-1F79-2D54F0DE3F9E}"/>
                </a:ext>
              </a:extLst>
            </p:cNvPr>
            <p:cNvSpPr txBox="1"/>
            <p:nvPr/>
          </p:nvSpPr>
          <p:spPr>
            <a:xfrm>
              <a:off x="171048" y="3036558"/>
              <a:ext cx="2191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Space Optimization</a:t>
              </a:r>
              <a:endParaRPr lang="en-IN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C6F72A-FC00-D4A3-4BD7-AFCC61A94591}"/>
                </a:ext>
              </a:extLst>
            </p:cNvPr>
            <p:cNvSpPr txBox="1"/>
            <p:nvPr/>
          </p:nvSpPr>
          <p:spPr>
            <a:xfrm>
              <a:off x="215382" y="3426831"/>
              <a:ext cx="18485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Efficient usage of parking</a:t>
              </a:r>
              <a:endParaRPr lang="en-IN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BCDBE-9F94-8B0F-A761-98ECBB63AEF1}"/>
                </a:ext>
              </a:extLst>
            </p:cNvPr>
            <p:cNvSpPr txBox="1"/>
            <p:nvPr/>
          </p:nvSpPr>
          <p:spPr>
            <a:xfrm>
              <a:off x="171048" y="3815333"/>
              <a:ext cx="262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Bodoni MT" panose="02070603080606020203" pitchFamily="18" charset="0"/>
                  <a:ea typeface="Cambria Math" panose="02040503050406030204" pitchFamily="18" charset="0"/>
                </a:rPr>
                <a:t>Environmental Benefit:</a:t>
              </a:r>
              <a:endParaRPr lang="en-IN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2B72E1-8FA8-5208-4996-2429DDE75A81}"/>
                </a:ext>
              </a:extLst>
            </p:cNvPr>
            <p:cNvSpPr txBox="1"/>
            <p:nvPr/>
          </p:nvSpPr>
          <p:spPr>
            <a:xfrm>
              <a:off x="215382" y="4175029"/>
              <a:ext cx="3122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Reduces emissions from decreased idle time.</a:t>
              </a:r>
              <a:endParaRPr lang="en-I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524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C444-3AC5-6EE3-4886-2A840BD2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1BA2B-4EC7-31A9-77CD-F789DB8D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37693-665E-7DA3-B4E6-7837C727CDDF}"/>
              </a:ext>
            </a:extLst>
          </p:cNvPr>
          <p:cNvSpPr txBox="1"/>
          <p:nvPr/>
        </p:nvSpPr>
        <p:spPr>
          <a:xfrm>
            <a:off x="4194497" y="924368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Britannic Bold" panose="020B0903060703020204" pitchFamily="34" charset="0"/>
              </a:rPr>
              <a:t>Distinctive Aspects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5AE93-A336-0C62-0AAC-8A19FA370770}"/>
              </a:ext>
            </a:extLst>
          </p:cNvPr>
          <p:cNvSpPr txBox="1"/>
          <p:nvPr/>
        </p:nvSpPr>
        <p:spPr>
          <a:xfrm>
            <a:off x="1834810" y="5552413"/>
            <a:ext cx="5911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IN" sz="20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Predictive Analytics: </a:t>
            </a:r>
            <a:r>
              <a:rPr lang="en-I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Forecasts availability.</a:t>
            </a:r>
          </a:p>
          <a:p>
            <a:pPr>
              <a:buClr>
                <a:schemeClr val="bg1"/>
              </a:buClr>
            </a:pPr>
            <a:r>
              <a:rPr lang="en-IN" sz="20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Personalized Recommendations: </a:t>
            </a:r>
            <a:r>
              <a:rPr lang="en-I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Custom guidance.</a:t>
            </a:r>
          </a:p>
          <a:p>
            <a:pPr>
              <a:buClr>
                <a:schemeClr val="bg1"/>
              </a:buClr>
            </a:pPr>
            <a:r>
              <a:rPr lang="en-IN" sz="20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Dynamic Pricing: </a:t>
            </a:r>
            <a:r>
              <a:rPr lang="en-I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Enhances space usage.</a:t>
            </a:r>
          </a:p>
          <a:p>
            <a:pPr>
              <a:buClr>
                <a:schemeClr val="bg1"/>
              </a:buClr>
            </a:pPr>
            <a:r>
              <a:rPr lang="en-IN" sz="20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Local Data Integration: </a:t>
            </a:r>
            <a:r>
              <a:rPr lang="en-IN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Uses weather/event data for accuracy.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5648CB-FD55-2E32-CD75-FBDACFAEFBC4}"/>
              </a:ext>
            </a:extLst>
          </p:cNvPr>
          <p:cNvSpPr/>
          <p:nvPr/>
        </p:nvSpPr>
        <p:spPr>
          <a:xfrm>
            <a:off x="938217" y="754572"/>
            <a:ext cx="2214880" cy="33121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145851-C7DC-BBB2-FDA8-0E6366EA903C}"/>
              </a:ext>
            </a:extLst>
          </p:cNvPr>
          <p:cNvSpPr/>
          <p:nvPr/>
        </p:nvSpPr>
        <p:spPr>
          <a:xfrm>
            <a:off x="99561" y="1465862"/>
            <a:ext cx="2214880" cy="331216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760B4AF5-4E8B-B3ED-E3F9-B7D2C49A8A94}"/>
              </a:ext>
            </a:extLst>
          </p:cNvPr>
          <p:cNvSpPr/>
          <p:nvPr/>
        </p:nvSpPr>
        <p:spPr>
          <a:xfrm>
            <a:off x="1737084" y="2477642"/>
            <a:ext cx="2214880" cy="2665858"/>
          </a:xfrm>
          <a:prstGeom prst="round2Same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4DC3BB6-3605-EF9B-27AE-7939CDE3BD9B}"/>
              </a:ext>
            </a:extLst>
          </p:cNvPr>
          <p:cNvGrpSpPr/>
          <p:nvPr/>
        </p:nvGrpSpPr>
        <p:grpSpPr>
          <a:xfrm>
            <a:off x="4379057" y="1696843"/>
            <a:ext cx="4004622" cy="3185133"/>
            <a:chOff x="4350093" y="1904973"/>
            <a:chExt cx="3855690" cy="29667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630777-EC3F-7E65-4309-9D1B2911E68F}"/>
                </a:ext>
              </a:extLst>
            </p:cNvPr>
            <p:cNvGrpSpPr/>
            <p:nvPr/>
          </p:nvGrpSpPr>
          <p:grpSpPr>
            <a:xfrm>
              <a:off x="4350093" y="1904973"/>
              <a:ext cx="3855690" cy="2966720"/>
              <a:chOff x="2338491" y="1657054"/>
              <a:chExt cx="3621111" cy="3373687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DAC1DE5C-8F52-33AB-F88D-E6998B0F6751}"/>
                  </a:ext>
                </a:extLst>
              </p:cNvPr>
              <p:cNvSpPr/>
              <p:nvPr/>
            </p:nvSpPr>
            <p:spPr>
              <a:xfrm>
                <a:off x="2338491" y="1657054"/>
                <a:ext cx="3621110" cy="69147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8EA8116B-37DB-3BE3-3495-D0FC32565455}"/>
                  </a:ext>
                </a:extLst>
              </p:cNvPr>
              <p:cNvSpPr/>
              <p:nvPr/>
            </p:nvSpPr>
            <p:spPr>
              <a:xfrm>
                <a:off x="2338491" y="2536027"/>
                <a:ext cx="3621110" cy="691472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7884B50-0A5A-84E8-C4D6-72606A4FD516}"/>
                  </a:ext>
                </a:extLst>
              </p:cNvPr>
              <p:cNvSpPr/>
              <p:nvPr/>
            </p:nvSpPr>
            <p:spPr>
              <a:xfrm>
                <a:off x="2338492" y="3415000"/>
                <a:ext cx="3621110" cy="71412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DB81C5C-12ED-0A60-A4C7-AE6686FA0136}"/>
                  </a:ext>
                </a:extLst>
              </p:cNvPr>
              <p:cNvSpPr/>
              <p:nvPr/>
            </p:nvSpPr>
            <p:spPr>
              <a:xfrm>
                <a:off x="2338491" y="4316621"/>
                <a:ext cx="3621110" cy="71412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DF36A1-CE94-77D5-FD71-8E087C714461}"/>
                </a:ext>
              </a:extLst>
            </p:cNvPr>
            <p:cNvSpPr/>
            <p:nvPr/>
          </p:nvSpPr>
          <p:spPr>
            <a:xfrm>
              <a:off x="4409440" y="2052224"/>
              <a:ext cx="325120" cy="31356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FD37FF9-97C4-E1D6-67DF-1748DD671FD5}"/>
                </a:ext>
              </a:extLst>
            </p:cNvPr>
            <p:cNvSpPr/>
            <p:nvPr/>
          </p:nvSpPr>
          <p:spPr>
            <a:xfrm>
              <a:off x="4429760" y="4386384"/>
              <a:ext cx="325120" cy="31356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87D6BB-BFBA-B64A-EAED-35386325F6D3}"/>
                </a:ext>
              </a:extLst>
            </p:cNvPr>
            <p:cNvSpPr/>
            <p:nvPr/>
          </p:nvSpPr>
          <p:spPr>
            <a:xfrm>
              <a:off x="4429760" y="3589797"/>
              <a:ext cx="325120" cy="31356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067434-00FE-96DE-5302-1B96EDEA8758}"/>
                </a:ext>
              </a:extLst>
            </p:cNvPr>
            <p:cNvSpPr/>
            <p:nvPr/>
          </p:nvSpPr>
          <p:spPr>
            <a:xfrm>
              <a:off x="4429760" y="2814000"/>
              <a:ext cx="325120" cy="31356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5B8A1D4-B0B4-2E7E-4F2A-3F13811313C5}"/>
              </a:ext>
            </a:extLst>
          </p:cNvPr>
          <p:cNvSpPr txBox="1"/>
          <p:nvPr/>
        </p:nvSpPr>
        <p:spPr>
          <a:xfrm>
            <a:off x="4770436" y="1718407"/>
            <a:ext cx="2382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Predictive Analytics</a:t>
            </a:r>
            <a:endParaRPr lang="en-IN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12CE7-FAF1-6E94-AA00-3B32588236C2}"/>
              </a:ext>
            </a:extLst>
          </p:cNvPr>
          <p:cNvSpPr txBox="1"/>
          <p:nvPr/>
        </p:nvSpPr>
        <p:spPr>
          <a:xfrm>
            <a:off x="4770435" y="2542335"/>
            <a:ext cx="343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Personalized Recommendations</a:t>
            </a:r>
            <a:endParaRPr lang="en-IN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3E67E-3B7B-F24D-E635-373C6F434C5E}"/>
              </a:ext>
            </a:extLst>
          </p:cNvPr>
          <p:cNvSpPr txBox="1"/>
          <p:nvPr/>
        </p:nvSpPr>
        <p:spPr>
          <a:xfrm>
            <a:off x="4785943" y="3362626"/>
            <a:ext cx="185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Dynamic Pricing</a:t>
            </a:r>
            <a:endParaRPr lang="en-IN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CA4064-A496-D688-B75F-19855D35F4D4}"/>
              </a:ext>
            </a:extLst>
          </p:cNvPr>
          <p:cNvSpPr txBox="1"/>
          <p:nvPr/>
        </p:nvSpPr>
        <p:spPr>
          <a:xfrm>
            <a:off x="4799479" y="4227192"/>
            <a:ext cx="2740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1" dirty="0">
                <a:solidFill>
                  <a:schemeClr val="bg1"/>
                </a:solidFill>
                <a:latin typeface="Bodoni MT" panose="02070603080606020203" pitchFamily="18" charset="0"/>
                <a:ea typeface="Cambria Math" panose="02040503050406030204" pitchFamily="18" charset="0"/>
              </a:rPr>
              <a:t>Local Data Integration</a:t>
            </a:r>
            <a:endParaRPr lang="en-IN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28431D-B578-90FF-B1F6-DA22B9842927}"/>
              </a:ext>
            </a:extLst>
          </p:cNvPr>
          <p:cNvSpPr txBox="1"/>
          <p:nvPr/>
        </p:nvSpPr>
        <p:spPr>
          <a:xfrm>
            <a:off x="4785943" y="2030542"/>
            <a:ext cx="2082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IN" sz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Forecasts availability.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C8745-DC72-A6FF-7E21-47C20BE32A22}"/>
              </a:ext>
            </a:extLst>
          </p:cNvPr>
          <p:cNvSpPr txBox="1"/>
          <p:nvPr/>
        </p:nvSpPr>
        <p:spPr>
          <a:xfrm>
            <a:off x="4799479" y="2844943"/>
            <a:ext cx="1656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IN" sz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Custom guidance.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725C89-DA8B-B90F-81C8-E8630603C9F2}"/>
              </a:ext>
            </a:extLst>
          </p:cNvPr>
          <p:cNvSpPr txBox="1"/>
          <p:nvPr/>
        </p:nvSpPr>
        <p:spPr>
          <a:xfrm>
            <a:off x="4799479" y="363961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IN" sz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Enhances space usage.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DB71C4-8A58-E51F-103B-C74B7BE8E4F8}"/>
              </a:ext>
            </a:extLst>
          </p:cNvPr>
          <p:cNvSpPr txBox="1"/>
          <p:nvPr/>
        </p:nvSpPr>
        <p:spPr>
          <a:xfrm>
            <a:off x="4799479" y="4512507"/>
            <a:ext cx="468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Uses weather/event data for accuracy.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2539590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471</Words>
  <Application>Microsoft Office PowerPoint</Application>
  <PresentationFormat>On-screen Show (16:9)</PresentationFormat>
  <Paragraphs>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PMingLiU-ExtB</vt:lpstr>
      <vt:lpstr>Arial</vt:lpstr>
      <vt:lpstr>Bodoni MT</vt:lpstr>
      <vt:lpstr>Britannic Bold</vt:lpstr>
      <vt:lpstr>Cambria Math</vt:lpstr>
      <vt:lpstr>Century Schoolbook</vt:lpstr>
      <vt:lpstr>Felix Titling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Artham Varshith</dc:creator>
  <cp:lastModifiedBy>Gowtham Ravuri</cp:lastModifiedBy>
  <cp:revision>5</cp:revision>
  <dcterms:modified xsi:type="dcterms:W3CDTF">2024-11-08T03:51:42Z</dcterms:modified>
</cp:coreProperties>
</file>